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C6D6-EDEC-70B3-1586-5499A4B10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245534"/>
            <a:ext cx="8574622" cy="2616199"/>
          </a:xfrm>
        </p:spPr>
        <p:txBody>
          <a:bodyPr/>
          <a:lstStyle/>
          <a:p>
            <a:pPr algn="ctr"/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Детекција на обележја на лицето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D97D9-A6B7-D7D8-989E-C97A5CDCA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k-MK" dirty="0"/>
              <a:t>Изработиле</a:t>
            </a:r>
            <a:r>
              <a:rPr lang="en-US" dirty="0"/>
              <a:t>:</a:t>
            </a:r>
            <a:endParaRPr lang="mk-MK" dirty="0"/>
          </a:p>
          <a:p>
            <a:r>
              <a:rPr lang="mk-MK" dirty="0"/>
              <a:t>Стефан Колов 223226</a:t>
            </a:r>
          </a:p>
          <a:p>
            <a:r>
              <a:rPr lang="mk-MK" dirty="0"/>
              <a:t>Андреј Јакимовски 226086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4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0348-5BD3-97DB-A7B1-2A271463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Заклучок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EB1E6-78B0-349F-8DC1-C8C092463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 рамките на оваа документација, е обработен проект за детекција на обележја на лицето и детекција на поспност на лицето преку анализа на EAR (Eye Aspect Ratio). Со непрекинат развој и истражување, EAR може да стане важен дел од следната генерација на технологии што ги подобруваат секојдневните животи и безбедност на луѓето.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555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464A79-FC90-2DF8-F6D6-DBDD2611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764" y="1318618"/>
            <a:ext cx="8930747" cy="2110382"/>
          </a:xfrm>
        </p:spPr>
        <p:txBody>
          <a:bodyPr/>
          <a:lstStyle/>
          <a:p>
            <a:pPr algn="ctr"/>
            <a:r>
              <a:rPr lang="mk-MK" dirty="0"/>
              <a:t>Ви благодариме на вниманието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6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B62F-F616-03F8-05A2-55BDF24F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Краток опис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9B26-F410-6154-3DFD-D492B0DD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Детекција на нос, очи, уста во слика </a:t>
            </a:r>
          </a:p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Детекција на нос, очи, уста во видео</a:t>
            </a:r>
          </a:p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Детекција на поспаност во видео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82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CF7E-72E4-7246-4A53-4EAFE7EF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Детекција на обележја на лицето во слика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D4114-A840-A65D-9994-0B2D3E5B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Вчитување на сликата</a:t>
            </a:r>
          </a:p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Детектирање на лицето, носот, очите и устата во сликата</a:t>
            </a:r>
          </a:p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Обележување на точките на детектираните елементи со исцртување на мали кругови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16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4484-DCF2-98AC-CDF5-70747590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Детекција на обележја на лицето во видео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DAA7-DAA1-DAE3-FAF6-14A6F210F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Вчитување на видео и претварање во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greyscale</a:t>
            </a:r>
          </a:p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Детектирање лице во секој кадар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frame)</a:t>
            </a:r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 видеото</a:t>
            </a:r>
          </a:p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Обележување на точките на детектираните елементи од лицето во секој кадар</a:t>
            </a:r>
          </a:p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Проверување дали лицето спие користејќи 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 (Eye Aspect Ratio) </a:t>
            </a:r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алгоритмот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14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5F13-CB9D-6E9C-DC92-65CA311F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Вклучени библиотеки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E646D-FC4E-38F6-2CF2-43FAA018A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43099"/>
            <a:ext cx="10018713" cy="44095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– </a:t>
            </a:r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обезбедува алатки за работа со слики и видеа, вклучувајќи функции за вчитување и манипулација на визуелните податоци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служи за детекција на лице и обележја на лицето која користи напредни алгоритми за препознавање на структури на лицето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face_utils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imutils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 кој овозможува полесна манипулација со обележјата на лицето, овозможувајќи визуелизација на точките на лицето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scipy.spatial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 за пресметка на растојанија помеѓу точки, кој се користи за откривање на поспаност кај личноста преку пресметка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 </a:t>
            </a:r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Aspect Ratio)</a:t>
            </a:r>
            <a:endParaRPr lang="mk-M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8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A787-550D-A446-8D43-59F7F856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на слика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64D3-2E9E-F74B-722C-21487325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Иницијализација на детектор за лице и предиктор за обележја</a:t>
            </a:r>
          </a:p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Вчитување на слика и претворање во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</a:t>
            </a:r>
          </a:p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Детектирање на лице во сликата</a:t>
            </a:r>
          </a:p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Изминување и обележување на сите обележја како што се очите, носот и устата</a:t>
            </a:r>
          </a:p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Прикажување на обработената слика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34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4C6D-BBC1-893D-F5D0-DCD8B47E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Обработување на видео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0794-D6CB-EB10-2D4F-3E9B23AFF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Иницијализација на детектор за лице и предиктор за обележја</a:t>
            </a:r>
          </a:p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Вчитување на видео и претворање на секој кадар во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</a:t>
            </a:r>
          </a:p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Обработување на секој кадар</a:t>
            </a:r>
          </a:p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Детектирање и обележување на лице и обележја од секој кадар</a:t>
            </a:r>
          </a:p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Пресметување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 </a:t>
            </a:r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детектирање на спиење на лицето</a:t>
            </a:r>
          </a:p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Прикажување на обработеното видео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C5FB-1850-B2DA-D28D-93044F46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 (Eye Aspect Ratio)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F137E-5A3F-A747-CED9-E984D44FC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Метрика која се користи за детекција на затворени очи</a:t>
            </a:r>
          </a:p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Корисна е за апликации како што се мониторинг на возачи, детекција на замор и спиење и други биометриски апликации</a:t>
            </a:r>
          </a:p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 пресметува како однос помеѓу растојанијата меѓу хоризонталните и вертикалните точки (Евклидов алгоритам)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4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AAD2-96D3-DBD9-5616-2DC3713F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Тестирање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43F82-2BB7-36AA-732B-5B919300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Вклучува аспекти за да се обезбеди дека апликацијата одговара на очекувањата</a:t>
            </a:r>
          </a:p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Тестирањата вклучуваат тест сценарија како што се слики, видеа, невалидни влезови и невалидни патеки на датотеки (повеќе може да се погледне во документацијата)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240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</TotalTime>
  <Words>456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Times New Roman</vt:lpstr>
      <vt:lpstr>Parallax</vt:lpstr>
      <vt:lpstr>Детекција на обележја на лицето</vt:lpstr>
      <vt:lpstr>Краток опис</vt:lpstr>
      <vt:lpstr>Детекција на обележја на лицето во слика</vt:lpstr>
      <vt:lpstr>Детекција на обележја на лицето во видео</vt:lpstr>
      <vt:lpstr>Вклучени библиотеки</vt:lpstr>
      <vt:lpstr>Обработка на слика</vt:lpstr>
      <vt:lpstr>Обработување на видео</vt:lpstr>
      <vt:lpstr>EAR (Eye Aspect Ratio)</vt:lpstr>
      <vt:lpstr>Тестирање</vt:lpstr>
      <vt:lpstr>Заклучок</vt:lpstr>
      <vt:lpstr>Ви благодариме на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Детекција на обележја на лицето</dc:title>
  <dc:creator>Јакимовски Андреј</dc:creator>
  <cp:lastModifiedBy>Stefan Kolov</cp:lastModifiedBy>
  <cp:revision>2</cp:revision>
  <dcterms:created xsi:type="dcterms:W3CDTF">2024-06-16T17:27:51Z</dcterms:created>
  <dcterms:modified xsi:type="dcterms:W3CDTF">2024-06-17T09:56:44Z</dcterms:modified>
</cp:coreProperties>
</file>