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65" r:id="rId12"/>
    <p:sldId id="266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86" r:id="rId25"/>
    <p:sldId id="285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D6C100-9DAB-4D91-B9E0-44EE1D589C97}"/>
</file>

<file path=customXml/itemProps2.xml><?xml version="1.0" encoding="utf-8"?>
<ds:datastoreItem xmlns:ds="http://schemas.openxmlformats.org/officeDocument/2006/customXml" ds:itemID="{5E320C40-A38B-45D2-9DF5-A3C8C366242C}"/>
</file>

<file path=customXml/itemProps3.xml><?xml version="1.0" encoding="utf-8"?>
<ds:datastoreItem xmlns:ds="http://schemas.openxmlformats.org/officeDocument/2006/customXml" ds:itemID="{FA554C25-05B0-47EF-9717-0CF94A006669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2514</TotalTime>
  <Words>252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MIHAELA-ANA LUPEA</cp:lastModifiedBy>
  <cp:revision>74</cp:revision>
  <dcterms:created xsi:type="dcterms:W3CDTF">2017-10-15T14:41:12Z</dcterms:created>
  <dcterms:modified xsi:type="dcterms:W3CDTF">2021-10-12T08:04:06Z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