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515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</a:t>
            </a:r>
            <a:r>
              <a:rPr lang="it-IT" sz="2000" dirty="0" smtClean="0"/>
              <a:t>Teams platform – </a:t>
            </a:r>
            <a:r>
              <a:rPr lang="it-IT" sz="2000" b="1" dirty="0" smtClean="0"/>
              <a:t>LOGIC 2022-2023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 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</a:t>
            </a:r>
            <a:r>
              <a:rPr lang="en-US" sz="2000" b="1" dirty="0" smtClean="0"/>
              <a:t>presentation </a:t>
            </a:r>
            <a:r>
              <a:rPr lang="en-US" sz="2000" b="1" dirty="0"/>
              <a:t>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</a:t>
            </a:r>
            <a:r>
              <a:rPr lang="en-GB" sz="2000" b="1" dirty="0" smtClean="0"/>
              <a:t>4.5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</a:t>
            </a:r>
            <a:r>
              <a:rPr lang="en-US" sz="2200" dirty="0" smtClean="0">
                <a:solidFill>
                  <a:srgbClr val="009900"/>
                </a:solidFill>
              </a:rPr>
              <a:t>that</a:t>
            </a:r>
            <a:r>
              <a:rPr lang="ro-RO" sz="2200" dirty="0" smtClean="0">
                <a:solidFill>
                  <a:srgbClr val="009900"/>
                </a:solidFill>
              </a:rPr>
              <a:t>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</a:t>
            </a:r>
            <a:endParaRPr lang="en-US" sz="2400" b="1" dirty="0" smtClean="0"/>
          </a:p>
          <a:p>
            <a:pPr eaLnBrk="1" hangingPunct="1">
              <a:defRPr/>
            </a:pPr>
            <a:r>
              <a:rPr lang="en-US" sz="2400" b="1" dirty="0" smtClean="0"/>
              <a:t>at </a:t>
            </a:r>
            <a:r>
              <a:rPr lang="en-US" sz="2400" b="1" dirty="0" smtClean="0"/>
              <a:t>least 75% (minimum 10.5 seminars out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4DCD1A-AC16-4B5A-96BD-6969A6D0B74E}"/>
</file>

<file path=customXml/itemProps2.xml><?xml version="1.0" encoding="utf-8"?>
<ds:datastoreItem xmlns:ds="http://schemas.openxmlformats.org/officeDocument/2006/customXml" ds:itemID="{179D9E0D-7D52-4954-AD0E-A1985C4F2F4B}"/>
</file>

<file path=customXml/itemProps3.xml><?xml version="1.0" encoding="utf-8"?>
<ds:datastoreItem xmlns:ds="http://schemas.openxmlformats.org/officeDocument/2006/customXml" ds:itemID="{BDD0DBBA-99D5-4FFD-AB8A-AA60335F39E4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2590</TotalTime>
  <Words>2047</Words>
  <Application>Microsoft Office PowerPoint</Application>
  <PresentationFormat>On-screen Show (4:3)</PresentationFormat>
  <Paragraphs>261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Windows User</cp:lastModifiedBy>
  <cp:revision>116</cp:revision>
  <dcterms:created xsi:type="dcterms:W3CDTF">2017-09-26T19:50:42Z</dcterms:created>
  <dcterms:modified xsi:type="dcterms:W3CDTF">2022-10-04T17:56:24Z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