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2644" y="845575"/>
            <a:ext cx="8915399" cy="100179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Serpent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3187" y="3853147"/>
            <a:ext cx="4150083" cy="2282182"/>
          </a:xfrm>
        </p:spPr>
        <p:txBody>
          <a:bodyPr>
            <a:normAutofit/>
          </a:bodyPr>
          <a:lstStyle/>
          <a:p>
            <a:r>
              <a:rPr lang="en-US" dirty="0" smtClean="0"/>
              <a:t>Made by:</a:t>
            </a:r>
          </a:p>
          <a:p>
            <a:r>
              <a:rPr lang="en-US" dirty="0"/>
              <a:t>	</a:t>
            </a:r>
            <a:r>
              <a:rPr lang="en-US" dirty="0" smtClean="0"/>
              <a:t>Daniel </a:t>
            </a:r>
            <a:r>
              <a:rPr lang="en-US" dirty="0" err="1" smtClean="0"/>
              <a:t>Ciugurean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Bogdan </a:t>
            </a:r>
            <a:r>
              <a:rPr lang="en-US" dirty="0" err="1" smtClean="0"/>
              <a:t>Gheoghe</a:t>
            </a:r>
            <a:r>
              <a:rPr lang="en-US" dirty="0" smtClean="0"/>
              <a:t> Maxim</a:t>
            </a:r>
          </a:p>
          <a:p>
            <a:r>
              <a:rPr lang="en-US" dirty="0"/>
              <a:t>	</a:t>
            </a:r>
            <a:r>
              <a:rPr lang="en-US" dirty="0" smtClean="0"/>
              <a:t>Stefan </a:t>
            </a:r>
            <a:r>
              <a:rPr lang="en-US" dirty="0" err="1" smtClean="0"/>
              <a:t>Pamparau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Andreea</a:t>
            </a:r>
            <a:r>
              <a:rPr lang="en-US" dirty="0" smtClean="0"/>
              <a:t> </a:t>
            </a:r>
            <a:r>
              <a:rPr lang="en-US" dirty="0" err="1" smtClean="0"/>
              <a:t>Todasca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4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 err="1" smtClean="0"/>
              <a:t>secventa</a:t>
            </a:r>
            <a:r>
              <a:rPr lang="en-US" dirty="0" smtClean="0"/>
              <a:t> </a:t>
            </a:r>
            <a:r>
              <a:rPr lang="en-US" dirty="0" err="1" smtClean="0"/>
              <a:t>stergere</a:t>
            </a:r>
            <a:r>
              <a:rPr lang="en-US" dirty="0" smtClean="0"/>
              <a:t> client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12" y="2133600"/>
            <a:ext cx="6190602" cy="3778250"/>
          </a:xfrm>
        </p:spPr>
      </p:pic>
    </p:spTree>
    <p:extLst>
      <p:ext uri="{BB962C8B-B14F-4D97-AF65-F5344CB8AC3E}">
        <p14:creationId xmlns:p14="http://schemas.microsoft.com/office/powerpoint/2010/main" val="101399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 err="1" smtClean="0"/>
              <a:t>secventa</a:t>
            </a:r>
            <a:r>
              <a:rPr lang="en-US" dirty="0" smtClean="0"/>
              <a:t> </a:t>
            </a:r>
            <a:r>
              <a:rPr lang="en-US" dirty="0" err="1" smtClean="0"/>
              <a:t>conectare</a:t>
            </a:r>
            <a:r>
              <a:rPr lang="en-US" dirty="0" smtClean="0"/>
              <a:t> la </a:t>
            </a:r>
            <a:r>
              <a:rPr lang="en-US" dirty="0" err="1" smtClean="0"/>
              <a:t>baza</a:t>
            </a:r>
            <a:r>
              <a:rPr lang="en-US" dirty="0" smtClean="0"/>
              <a:t> de 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449" y="2133600"/>
            <a:ext cx="7864928" cy="3778250"/>
          </a:xfrm>
        </p:spPr>
      </p:pic>
    </p:spTree>
    <p:extLst>
      <p:ext uri="{BB962C8B-B14F-4D97-AF65-F5344CB8AC3E}">
        <p14:creationId xmlns:p14="http://schemas.microsoft.com/office/powerpoint/2010/main" val="98284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egulile</a:t>
            </a:r>
            <a:r>
              <a:rPr lang="en-US" dirty="0" smtClean="0"/>
              <a:t> </a:t>
            </a:r>
            <a:r>
              <a:rPr lang="en-US" dirty="0"/>
              <a:t>SOLID ale design-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smtClean="0"/>
              <a:t>OOP:</a:t>
            </a:r>
          </a:p>
          <a:p>
            <a:pPr lvl="1"/>
            <a:r>
              <a:rPr lang="it-IT" dirty="0"/>
              <a:t>Single responsibility </a:t>
            </a:r>
            <a:endParaRPr lang="it-IT" dirty="0" smtClean="0"/>
          </a:p>
          <a:p>
            <a:pPr lvl="2"/>
            <a:r>
              <a:rPr lang="it-IT" dirty="0" smtClean="0"/>
              <a:t>fiecare </a:t>
            </a:r>
            <a:r>
              <a:rPr lang="it-IT" dirty="0"/>
              <a:t>clasa trebuie sa aiba o singura </a:t>
            </a:r>
            <a:r>
              <a:rPr lang="it-IT" dirty="0" smtClean="0"/>
              <a:t>responsabilitate</a:t>
            </a:r>
          </a:p>
          <a:p>
            <a:pPr lvl="2"/>
            <a:r>
              <a:rPr lang="it-IT" dirty="0" smtClean="0"/>
              <a:t>poate  </a:t>
            </a:r>
            <a:r>
              <a:rPr lang="it-IT" dirty="0"/>
              <a:t>extins sa includa si metodele </a:t>
            </a:r>
            <a:r>
              <a:rPr lang="it-IT" dirty="0" smtClean="0"/>
              <a:t>fiecarei </a:t>
            </a:r>
            <a:r>
              <a:rPr lang="it-IT" dirty="0"/>
              <a:t>clase</a:t>
            </a:r>
            <a:r>
              <a:rPr lang="it-IT" dirty="0" smtClean="0"/>
              <a:t>.</a:t>
            </a:r>
          </a:p>
          <a:p>
            <a:pPr lvl="2"/>
            <a:endParaRPr lang="it-IT" dirty="0"/>
          </a:p>
          <a:p>
            <a:pPr lvl="1"/>
            <a:r>
              <a:rPr lang="en-US" dirty="0" smtClean="0"/>
              <a:t>Open closed</a:t>
            </a:r>
          </a:p>
          <a:p>
            <a:pPr lvl="2"/>
            <a:r>
              <a:rPr lang="en-US" dirty="0" smtClean="0"/>
              <a:t>o </a:t>
            </a:r>
            <a:r>
              <a:rPr lang="en-US" dirty="0" err="1" smtClean="0"/>
              <a:t>aplicatie</a:t>
            </a:r>
            <a:r>
              <a:rPr lang="en-US" dirty="0" smtClean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smtClean="0"/>
              <a:t>fie </a:t>
            </a:r>
            <a:r>
              <a:rPr lang="en-US" dirty="0" err="1"/>
              <a:t>deschisa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a </a:t>
            </a:r>
            <a:r>
              <a:rPr lang="en-US" dirty="0" smtClean="0"/>
              <a:t>fi </a:t>
            </a:r>
            <a:r>
              <a:rPr lang="en-US" dirty="0" err="1" smtClean="0"/>
              <a:t>extinsa</a:t>
            </a:r>
            <a:endParaRPr lang="en-US" dirty="0"/>
          </a:p>
          <a:p>
            <a:pPr lvl="2"/>
            <a:r>
              <a:rPr lang="en-US" dirty="0" err="1" smtClean="0"/>
              <a:t>inchisa</a:t>
            </a:r>
            <a:r>
              <a:rPr lang="en-US" dirty="0" smtClean="0"/>
              <a:t> </a:t>
            </a:r>
            <a:r>
              <a:rPr lang="en-US" dirty="0" err="1" smtClean="0"/>
              <a:t>schimbarii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Dependency </a:t>
            </a:r>
            <a:r>
              <a:rPr lang="en-US" dirty="0"/>
              <a:t>Inversion </a:t>
            </a:r>
          </a:p>
          <a:p>
            <a:pPr lvl="2"/>
            <a:r>
              <a:rPr lang="en-US" dirty="0" err="1" smtClean="0"/>
              <a:t>clasele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depinda</a:t>
            </a:r>
            <a:r>
              <a:rPr lang="en-US" dirty="0"/>
              <a:t> de </a:t>
            </a:r>
            <a:r>
              <a:rPr lang="en-US" dirty="0" err="1" smtClean="0"/>
              <a:t>abstractii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10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modulelor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420" y="1534911"/>
            <a:ext cx="5681687" cy="46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054" y="1439757"/>
            <a:ext cx="5297428" cy="5058247"/>
          </a:xfrm>
        </p:spPr>
      </p:pic>
    </p:spTree>
    <p:extLst>
      <p:ext uri="{BB962C8B-B14F-4D97-AF65-F5344CB8AC3E}">
        <p14:creationId xmlns:p14="http://schemas.microsoft.com/office/powerpoint/2010/main" val="413272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service </a:t>
            </a:r>
            <a:r>
              <a:rPr lang="en-US" dirty="0" err="1" smtClean="0"/>
              <a:t>si</a:t>
            </a:r>
            <a:r>
              <a:rPr lang="en-US" dirty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de 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96" y="1264555"/>
            <a:ext cx="5385657" cy="5170412"/>
          </a:xfrm>
        </p:spPr>
      </p:pic>
    </p:spTree>
    <p:extLst>
      <p:ext uri="{BB962C8B-B14F-4D97-AF65-F5344CB8AC3E}">
        <p14:creationId xmlns:p14="http://schemas.microsoft.com/office/powerpoint/2010/main" val="413930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cerintelor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89239"/>
            <a:ext cx="8915400" cy="2851355"/>
          </a:xfrm>
        </p:spPr>
        <p:txBody>
          <a:bodyPr/>
          <a:lstStyle/>
          <a:p>
            <a:r>
              <a:rPr lang="en-US" dirty="0" err="1"/>
              <a:t>Principala</a:t>
            </a:r>
            <a:r>
              <a:rPr lang="en-US" dirty="0"/>
              <a:t> </a:t>
            </a:r>
            <a:r>
              <a:rPr lang="en-US" dirty="0" err="1"/>
              <a:t>functionalitate</a:t>
            </a:r>
            <a:r>
              <a:rPr lang="en-US" dirty="0"/>
              <a:t> a </a:t>
            </a:r>
            <a:r>
              <a:rPr lang="en-US" dirty="0" err="1"/>
              <a:t>aplicatiei</a:t>
            </a:r>
            <a:r>
              <a:rPr lang="en-US" dirty="0"/>
              <a:t> Serpent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de a </a:t>
            </a:r>
            <a:r>
              <a:rPr lang="en-US" dirty="0" err="1"/>
              <a:t>edita</a:t>
            </a:r>
            <a:r>
              <a:rPr lang="en-US" dirty="0"/>
              <a:t> text.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 smtClean="0"/>
              <a:t>langa</a:t>
            </a:r>
            <a:r>
              <a:rPr lang="en-US" dirty="0" smtClean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 smtClean="0"/>
              <a:t>lucru</a:t>
            </a:r>
            <a:r>
              <a:rPr lang="en-US" dirty="0" smtClean="0"/>
              <a:t>. Serpent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specializat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editare</a:t>
            </a:r>
            <a:r>
              <a:rPr lang="en-US" dirty="0"/>
              <a:t> de text care </a:t>
            </a:r>
            <a:r>
              <a:rPr lang="en-US" dirty="0" err="1"/>
              <a:t>reprezinta</a:t>
            </a:r>
            <a:r>
              <a:rPr lang="en-US" dirty="0"/>
              <a:t> cod </a:t>
            </a:r>
            <a:r>
              <a:rPr lang="en-US" dirty="0" err="1"/>
              <a:t>sursa</a:t>
            </a:r>
            <a:r>
              <a:rPr lang="en-US" dirty="0"/>
              <a:t> al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 smtClean="0"/>
              <a:t>programe</a:t>
            </a:r>
            <a:endParaRPr lang="en-US" dirty="0"/>
          </a:p>
          <a:p>
            <a:r>
              <a:rPr lang="en-US" dirty="0"/>
              <a:t>E</a:t>
            </a:r>
            <a:r>
              <a:rPr lang="fr-FR" dirty="0" err="1" smtClean="0"/>
              <a:t>ditorul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fr-FR" dirty="0" err="1"/>
              <a:t>text</a:t>
            </a:r>
            <a:r>
              <a:rPr lang="fr-FR" dirty="0"/>
              <a:t> Serpent </a:t>
            </a:r>
            <a:r>
              <a:rPr lang="fr-FR" dirty="0" err="1" smtClean="0"/>
              <a:t>permite</a:t>
            </a:r>
            <a:r>
              <a:rPr lang="fr-FR" dirty="0" smtClean="0"/>
              <a:t> </a:t>
            </a:r>
            <a:r>
              <a:rPr lang="fr-FR" dirty="0" err="1" smtClean="0"/>
              <a:t>utilizatorului</a:t>
            </a:r>
            <a:r>
              <a:rPr lang="fr-FR" dirty="0" smtClean="0"/>
              <a:t> o </a:t>
            </a:r>
            <a:r>
              <a:rPr lang="fr-FR" dirty="0" err="1" smtClean="0"/>
              <a:t>multitudine</a:t>
            </a:r>
            <a:r>
              <a:rPr lang="fr-FR" dirty="0" smtClean="0"/>
              <a:t> de </a:t>
            </a:r>
            <a:r>
              <a:rPr lang="fr-FR" dirty="0" err="1" smtClean="0"/>
              <a:t>functionalitati</a:t>
            </a:r>
            <a:r>
              <a:rPr lang="fr-FR" dirty="0" smtClean="0"/>
              <a:t>: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Creeze</a:t>
            </a:r>
            <a:r>
              <a:rPr lang="en-US" dirty="0" smtClean="0"/>
              <a:t> un </a:t>
            </a:r>
            <a:r>
              <a:rPr lang="en-US" dirty="0" err="1" smtClean="0"/>
              <a:t>nou</a:t>
            </a:r>
            <a:r>
              <a:rPr lang="en-US" dirty="0" smtClean="0"/>
              <a:t> </a:t>
            </a:r>
            <a:r>
              <a:rPr lang="en-US" dirty="0" err="1" smtClean="0"/>
              <a:t>fisier</a:t>
            </a:r>
            <a:r>
              <a:rPr lang="en-US" dirty="0" smtClean="0"/>
              <a:t>. </a:t>
            </a: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urmeaza</a:t>
            </a:r>
            <a:r>
              <a:rPr lang="en-US" dirty="0" smtClean="0"/>
              <a:t> a  </a:t>
            </a:r>
            <a:r>
              <a:rPr lang="en-US" dirty="0" err="1" smtClean="0"/>
              <a:t>editat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Deschida</a:t>
            </a:r>
            <a:r>
              <a:rPr lang="en-US" dirty="0"/>
              <a:t> un </a:t>
            </a:r>
            <a:r>
              <a:rPr lang="en-US" dirty="0" err="1"/>
              <a:t>sier</a:t>
            </a:r>
            <a:r>
              <a:rPr lang="en-US" dirty="0"/>
              <a:t> existent, tot </a:t>
            </a:r>
            <a:r>
              <a:rPr lang="en-US" dirty="0" err="1"/>
              <a:t>pentru</a:t>
            </a:r>
            <a:r>
              <a:rPr lang="en-US" dirty="0"/>
              <a:t> a  </a:t>
            </a:r>
            <a:r>
              <a:rPr lang="en-US" dirty="0" err="1"/>
              <a:t>modicat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Insereze</a:t>
            </a:r>
            <a:r>
              <a:rPr lang="en-US" dirty="0"/>
              <a:t> text </a:t>
            </a:r>
            <a:r>
              <a:rPr lang="en-US" dirty="0" err="1"/>
              <a:t>nou</a:t>
            </a:r>
            <a:r>
              <a:rPr lang="en-US" dirty="0"/>
              <a:t>. </a:t>
            </a:r>
            <a:r>
              <a:rPr lang="en-US" dirty="0" err="1"/>
              <a:t>Astfel</a:t>
            </a:r>
            <a:r>
              <a:rPr lang="en-US" dirty="0"/>
              <a:t>,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extinde</a:t>
            </a:r>
            <a:r>
              <a:rPr lang="en-US" dirty="0"/>
              <a:t> </a:t>
            </a:r>
            <a:r>
              <a:rPr lang="en-US" dirty="0" err="1"/>
              <a:t>continutul</a:t>
            </a:r>
            <a:r>
              <a:rPr lang="en-US" dirty="0"/>
              <a:t> existent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Live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7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373" y="1412038"/>
            <a:ext cx="6406399" cy="50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8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colaborativa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/>
              <a:t>din </a:t>
            </a:r>
            <a:r>
              <a:rPr lang="en-US" dirty="0" err="1" smtClean="0"/>
              <a:t>facilitatile</a:t>
            </a:r>
            <a:r>
              <a:rPr lang="en-US" dirty="0" smtClean="0"/>
              <a:t> </a:t>
            </a:r>
            <a:r>
              <a:rPr lang="en-US" dirty="0" err="1"/>
              <a:t>principale</a:t>
            </a:r>
            <a:r>
              <a:rPr lang="en-US" dirty="0"/>
              <a:t> ale </a:t>
            </a:r>
            <a:r>
              <a:rPr lang="en-US" dirty="0" err="1"/>
              <a:t>editorului</a:t>
            </a:r>
            <a:r>
              <a:rPr lang="en-US" dirty="0"/>
              <a:t> de </a:t>
            </a:r>
            <a:r>
              <a:rPr lang="en-US" dirty="0" smtClean="0"/>
              <a:t>text Serpent</a:t>
            </a:r>
            <a:endParaRPr lang="en-US" dirty="0"/>
          </a:p>
          <a:p>
            <a:r>
              <a:rPr lang="en-US" dirty="0" err="1"/>
              <a:t>P</a:t>
            </a:r>
            <a:r>
              <a:rPr lang="en-US" dirty="0" err="1" smtClean="0"/>
              <a:t>ermite</a:t>
            </a:r>
            <a:r>
              <a:rPr lang="en-US" dirty="0" smtClean="0"/>
              <a:t> </a:t>
            </a:r>
            <a:r>
              <a:rPr lang="en-US" dirty="0" err="1"/>
              <a:t>conectarea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utilizatori</a:t>
            </a:r>
            <a:r>
              <a:rPr lang="en-US" dirty="0"/>
              <a:t> la </a:t>
            </a:r>
            <a:r>
              <a:rPr lang="en-US" dirty="0" err="1" smtClean="0"/>
              <a:t>acelasi</a:t>
            </a:r>
            <a:r>
              <a:rPr lang="en-US" dirty="0" smtClean="0"/>
              <a:t> </a:t>
            </a:r>
            <a:r>
              <a:rPr lang="en-US" dirty="0" err="1" smtClean="0"/>
              <a:t>fisier</a:t>
            </a:r>
            <a:endParaRPr lang="en-US" dirty="0"/>
          </a:p>
          <a:p>
            <a:r>
              <a:rPr lang="en-US" dirty="0" err="1" smtClean="0"/>
              <a:t>Usureaza</a:t>
            </a:r>
            <a:r>
              <a:rPr lang="en-US" dirty="0" smtClean="0"/>
              <a:t> </a:t>
            </a:r>
            <a:r>
              <a:rPr lang="en-US" dirty="0" err="1"/>
              <a:t>partea</a:t>
            </a:r>
            <a:r>
              <a:rPr lang="en-US" dirty="0"/>
              <a:t> de debugging,</a:t>
            </a:r>
          </a:p>
          <a:p>
            <a:r>
              <a:rPr lang="it-IT" dirty="0" smtClean="0"/>
              <a:t>Permite </a:t>
            </a:r>
            <a:r>
              <a:rPr lang="it-IT" dirty="0"/>
              <a:t>mai multor utilizatori sa analizeze </a:t>
            </a:r>
            <a:r>
              <a:rPr lang="it-IT" dirty="0" smtClean="0"/>
              <a:t>aceeasi </a:t>
            </a:r>
            <a:r>
              <a:rPr lang="it-IT" dirty="0"/>
              <a:t>bucata de cod </a:t>
            </a:r>
            <a:r>
              <a:rPr lang="it-IT" dirty="0" smtClean="0"/>
              <a:t>concomitent</a:t>
            </a:r>
            <a:endParaRPr lang="en-US" dirty="0" smtClean="0"/>
          </a:p>
          <a:p>
            <a:r>
              <a:rPr lang="en-US" dirty="0" err="1" smtClean="0"/>
              <a:t>Mesaje</a:t>
            </a:r>
            <a:r>
              <a:rPr lang="en-US" dirty="0" smtClean="0"/>
              <a:t> de </a:t>
            </a:r>
            <a:r>
              <a:rPr lang="en-US" dirty="0" err="1" smtClean="0"/>
              <a:t>tipul</a:t>
            </a:r>
            <a:r>
              <a:rPr lang="en-US" dirty="0" smtClean="0"/>
              <a:t>:</a:t>
            </a:r>
          </a:p>
          <a:p>
            <a:pPr lvl="2"/>
            <a:r>
              <a:rPr lang="pt-BR" dirty="0"/>
              <a:t>O1 Insert[0, "x"](pentru a insera caracterul x pe pozitia 0)</a:t>
            </a:r>
          </a:p>
          <a:p>
            <a:pPr lvl="2"/>
            <a:r>
              <a:rPr lang="pt-BR" dirty="0"/>
              <a:t>2. O2 Delete[2, "c"](pentru a sterge caracterul c de pe pozitia 2)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767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42" y="1438030"/>
            <a:ext cx="10326625" cy="4505081"/>
          </a:xfrm>
        </p:spPr>
      </p:pic>
    </p:spTree>
    <p:extLst>
      <p:ext uri="{BB962C8B-B14F-4D97-AF65-F5344CB8AC3E}">
        <p14:creationId xmlns:p14="http://schemas.microsoft.com/office/powerpoint/2010/main" val="181415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teoretica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54902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VIM</a:t>
            </a:r>
          </a:p>
          <a:p>
            <a:pPr lvl="1"/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popular editor open-source text </a:t>
            </a:r>
            <a:r>
              <a:rPr lang="en-US" dirty="0" err="1"/>
              <a:t>pentru</a:t>
            </a:r>
            <a:r>
              <a:rPr lang="en-US" dirty="0"/>
              <a:t> Terminal</a:t>
            </a:r>
          </a:p>
          <a:p>
            <a:pPr lvl="1"/>
            <a:r>
              <a:rPr lang="en-US" dirty="0" err="1"/>
              <a:t>Extrem</a:t>
            </a:r>
            <a:r>
              <a:rPr lang="en-US" dirty="0"/>
              <a:t> de </a:t>
            </a:r>
            <a:r>
              <a:rPr lang="en-US" dirty="0" err="1"/>
              <a:t>extensibil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prezentei</a:t>
            </a:r>
            <a:r>
              <a:rPr lang="en-US" dirty="0"/>
              <a:t> </a:t>
            </a:r>
            <a:r>
              <a:rPr lang="en-US" dirty="0" err="1"/>
              <a:t>asa-numitului</a:t>
            </a:r>
            <a:r>
              <a:rPr lang="en-US" dirty="0"/>
              <a:t> VIM </a:t>
            </a:r>
            <a:r>
              <a:rPr lang="en-US" dirty="0" smtClean="0"/>
              <a:t>script</a:t>
            </a:r>
          </a:p>
          <a:p>
            <a:r>
              <a:rPr lang="en-US" dirty="0" smtClean="0"/>
              <a:t>EMACS</a:t>
            </a:r>
          </a:p>
          <a:p>
            <a:pPr lvl="1"/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popular editor text GUI din </a:t>
            </a:r>
            <a:r>
              <a:rPr lang="en-US" dirty="0" err="1"/>
              <a:t>comunitatea</a:t>
            </a:r>
            <a:r>
              <a:rPr lang="en-US" dirty="0"/>
              <a:t> </a:t>
            </a:r>
            <a:r>
              <a:rPr lang="en-US" dirty="0" smtClean="0"/>
              <a:t>open-source</a:t>
            </a:r>
          </a:p>
          <a:p>
            <a:pPr lvl="1"/>
            <a:r>
              <a:rPr lang="en-US" dirty="0" err="1"/>
              <a:t>Extrem</a:t>
            </a:r>
            <a:r>
              <a:rPr lang="en-US" dirty="0"/>
              <a:t> de </a:t>
            </a:r>
            <a:r>
              <a:rPr lang="en-US" dirty="0" err="1"/>
              <a:t>extensibil</a:t>
            </a:r>
            <a:r>
              <a:rPr lang="en-US" dirty="0"/>
              <a:t> </a:t>
            </a:r>
            <a:r>
              <a:rPr lang="en-US" dirty="0" err="1" smtClean="0"/>
              <a:t>datorita</a:t>
            </a:r>
            <a:r>
              <a:rPr lang="en-US" dirty="0" smtClean="0"/>
              <a:t> </a:t>
            </a:r>
            <a:r>
              <a:rPr lang="en-US" dirty="0" err="1" smtClean="0"/>
              <a:t>prezentei</a:t>
            </a:r>
            <a:r>
              <a:rPr lang="en-US" dirty="0" smtClean="0"/>
              <a:t> </a:t>
            </a:r>
            <a:r>
              <a:rPr lang="en-US" dirty="0" err="1" smtClean="0"/>
              <a:t>asa-numitului</a:t>
            </a:r>
            <a:r>
              <a:rPr lang="en-US" dirty="0" smtClean="0"/>
              <a:t> </a:t>
            </a:r>
            <a:r>
              <a:rPr lang="en-US" dirty="0" err="1"/>
              <a:t>Emacs</a:t>
            </a:r>
            <a:r>
              <a:rPr lang="en-US" dirty="0"/>
              <a:t> Lisp script</a:t>
            </a:r>
            <a:endParaRPr lang="en-US" dirty="0" smtClean="0"/>
          </a:p>
          <a:p>
            <a:r>
              <a:rPr lang="en-US" dirty="0" smtClean="0"/>
              <a:t>Atom</a:t>
            </a:r>
          </a:p>
          <a:p>
            <a:pPr lvl="1"/>
            <a:r>
              <a:rPr lang="en-US" dirty="0"/>
              <a:t>87.6% </a:t>
            </a:r>
            <a:r>
              <a:rPr lang="en-US" dirty="0" err="1"/>
              <a:t>scris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CoffeScript</a:t>
            </a:r>
            <a:endParaRPr lang="en-US" dirty="0" smtClean="0"/>
          </a:p>
          <a:p>
            <a:pPr lvl="1"/>
            <a:r>
              <a:rPr lang="en-US" dirty="0" err="1" smtClean="0"/>
              <a:t>Integrarea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usoara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acestui</a:t>
            </a:r>
            <a:r>
              <a:rPr lang="en-US" dirty="0"/>
              <a:t> editor cu </a:t>
            </a:r>
            <a:r>
              <a:rPr lang="en-US" dirty="0" err="1"/>
              <a:t>tehnologiile</a:t>
            </a:r>
            <a:r>
              <a:rPr lang="en-US" dirty="0"/>
              <a:t> Web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prezente</a:t>
            </a:r>
            <a:endParaRPr lang="en-US" dirty="0" smtClean="0"/>
          </a:p>
          <a:p>
            <a:r>
              <a:rPr lang="en-US" dirty="0" smtClean="0"/>
              <a:t>Notepad++</a:t>
            </a:r>
          </a:p>
          <a:p>
            <a:pPr lvl="1"/>
            <a:r>
              <a:rPr lang="en-US" dirty="0"/>
              <a:t>100% open </a:t>
            </a:r>
            <a:r>
              <a:rPr lang="en-US" dirty="0" smtClean="0"/>
              <a:t>source</a:t>
            </a:r>
          </a:p>
          <a:p>
            <a:pPr lvl="1"/>
            <a:r>
              <a:rPr lang="en-US" dirty="0"/>
              <a:t>nu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smtClean="0"/>
              <a:t>Package Manager </a:t>
            </a:r>
            <a:r>
              <a:rPr lang="en-US" dirty="0" err="1" smtClean="0"/>
              <a:t>integrat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98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sistemului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limbajul</a:t>
            </a:r>
            <a:r>
              <a:rPr lang="en-US" dirty="0"/>
              <a:t> de </a:t>
            </a:r>
            <a:r>
              <a:rPr lang="en-US" dirty="0" err="1" smtClean="0"/>
              <a:t>programare</a:t>
            </a:r>
            <a:endParaRPr lang="en-US" dirty="0" smtClean="0"/>
          </a:p>
          <a:p>
            <a:r>
              <a:rPr lang="en-US" dirty="0" err="1" smtClean="0"/>
              <a:t>Programare</a:t>
            </a:r>
            <a:r>
              <a:rPr lang="en-US" dirty="0" smtClean="0"/>
              <a:t> in Java</a:t>
            </a:r>
            <a:endParaRPr lang="en-US" dirty="0"/>
          </a:p>
          <a:p>
            <a:pPr lvl="1"/>
            <a:r>
              <a:rPr lang="pt-BR" dirty="0" smtClean="0"/>
              <a:t>sa poata fi </a:t>
            </a:r>
            <a:r>
              <a:rPr lang="pt-BR" dirty="0"/>
              <a:t>utilizata de </a:t>
            </a:r>
            <a:r>
              <a:rPr lang="pt-BR" dirty="0" smtClean="0"/>
              <a:t>cat </a:t>
            </a:r>
            <a:r>
              <a:rPr lang="pt-BR" dirty="0"/>
              <a:t>mai multe persoane </a:t>
            </a:r>
            <a:endParaRPr lang="pt-BR" dirty="0" smtClean="0"/>
          </a:p>
          <a:p>
            <a:pPr lvl="1"/>
            <a:r>
              <a:rPr lang="pt-BR" dirty="0" smtClean="0"/>
              <a:t>sa fie usor </a:t>
            </a:r>
            <a:r>
              <a:rPr lang="pt-BR" dirty="0"/>
              <a:t>de portat de pe un sistem de operare pe altul sau de pe o arhitectura CPU </a:t>
            </a:r>
            <a:r>
              <a:rPr lang="pt-BR" dirty="0" smtClean="0"/>
              <a:t>pe alta</a:t>
            </a:r>
          </a:p>
          <a:p>
            <a:r>
              <a:rPr lang="en-US" dirty="0" smtClean="0"/>
              <a:t>JVM-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/>
              <a:t>independent de </a:t>
            </a:r>
            <a:r>
              <a:rPr lang="en-US" dirty="0" err="1"/>
              <a:t>limbajul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Cod </a:t>
            </a:r>
            <a:r>
              <a:rPr lang="en-US" dirty="0" err="1" smtClean="0"/>
              <a:t>convertit</a:t>
            </a:r>
            <a:r>
              <a:rPr lang="en-US" dirty="0" smtClean="0"/>
              <a:t> in J-code</a:t>
            </a:r>
          </a:p>
          <a:p>
            <a:pPr lvl="1"/>
            <a:r>
              <a:rPr lang="en-US" dirty="0" err="1" smtClean="0"/>
              <a:t>interpretorul</a:t>
            </a:r>
            <a:r>
              <a:rPr lang="en-US" dirty="0" smtClean="0"/>
              <a:t> </a:t>
            </a:r>
            <a:r>
              <a:rPr lang="en-US" dirty="0"/>
              <a:t>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spune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programare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J-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/>
              <a:t>executa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Rezultatul</a:t>
            </a:r>
            <a:r>
              <a:rPr lang="en-US" dirty="0"/>
              <a:t>: </a:t>
            </a:r>
            <a:r>
              <a:rPr lang="en-US" dirty="0" err="1"/>
              <a:t>portabilitatea</a:t>
            </a:r>
            <a:r>
              <a:rPr lang="en-US" dirty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/>
              <a:t> </a:t>
            </a:r>
            <a:r>
              <a:rPr lang="en-US" dirty="0" smtClean="0"/>
              <a:t>CPU-</a:t>
            </a:r>
            <a:r>
              <a:rPr lang="en-US" dirty="0" err="1" smtClean="0"/>
              <a:t>uri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52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 err="1" smtClean="0"/>
              <a:t>secventa</a:t>
            </a:r>
            <a:r>
              <a:rPr lang="en-US" dirty="0" smtClean="0"/>
              <a:t> </a:t>
            </a:r>
            <a:r>
              <a:rPr lang="en-US" dirty="0" err="1" smtClean="0"/>
              <a:t>obtinere</a:t>
            </a:r>
            <a:r>
              <a:rPr lang="en-US" dirty="0" smtClean="0"/>
              <a:t> client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05" y="2133600"/>
            <a:ext cx="6488015" cy="3778250"/>
          </a:xfrm>
        </p:spPr>
      </p:pic>
    </p:spTree>
    <p:extLst>
      <p:ext uri="{BB962C8B-B14F-4D97-AF65-F5344CB8AC3E}">
        <p14:creationId xmlns:p14="http://schemas.microsoft.com/office/powerpoint/2010/main" val="403429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secventa</a:t>
            </a:r>
            <a:r>
              <a:rPr lang="en-US" dirty="0"/>
              <a:t> </a:t>
            </a:r>
            <a:r>
              <a:rPr lang="en-US" dirty="0" err="1" smtClean="0"/>
              <a:t>inserare</a:t>
            </a:r>
            <a:r>
              <a:rPr lang="en-US" dirty="0" smtClean="0"/>
              <a:t> client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89" y="2133600"/>
            <a:ext cx="6080448" cy="3778250"/>
          </a:xfrm>
        </p:spPr>
      </p:pic>
    </p:spTree>
    <p:extLst>
      <p:ext uri="{BB962C8B-B14F-4D97-AF65-F5344CB8AC3E}">
        <p14:creationId xmlns:p14="http://schemas.microsoft.com/office/powerpoint/2010/main" val="1512033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Words>394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Wisp</vt:lpstr>
      <vt:lpstr>Serpent</vt:lpstr>
      <vt:lpstr>Analiza cerintelor</vt:lpstr>
      <vt:lpstr>Diagrama use case</vt:lpstr>
      <vt:lpstr>Editare colaborativa</vt:lpstr>
      <vt:lpstr>Diagrama de clase a serverului</vt:lpstr>
      <vt:lpstr>Analiza si fundamentare teoretica</vt:lpstr>
      <vt:lpstr>Arhitectura sistemului</vt:lpstr>
      <vt:lpstr>Diagrama secventa obtinere client</vt:lpstr>
      <vt:lpstr>Diagrama secventa inserare client</vt:lpstr>
      <vt:lpstr>Diagrama secventa stergere client</vt:lpstr>
      <vt:lpstr>Diagrama secventa conectare la baza de date</vt:lpstr>
      <vt:lpstr>Diagrama de clase conceptuala</vt:lpstr>
      <vt:lpstr>Diagrama modulelor</vt:lpstr>
      <vt:lpstr>Diagrama UI</vt:lpstr>
      <vt:lpstr>Diagrama service si baza de date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text editor</dc:title>
  <dc:creator>RePack by Diakov</dc:creator>
  <cp:lastModifiedBy>RePack by Diakov</cp:lastModifiedBy>
  <cp:revision>29</cp:revision>
  <dcterms:created xsi:type="dcterms:W3CDTF">2015-11-26T12:15:56Z</dcterms:created>
  <dcterms:modified xsi:type="dcterms:W3CDTF">2016-01-13T15:32:22Z</dcterms:modified>
</cp:coreProperties>
</file>