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</p:sldIdLst>
  <p:sldSz cy="6858000" cx="12192000"/>
  <p:notesSz cx="6797675" cy="987425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2D200454-40CA-4A62-9FC3-DE9A4176ACB9}">
      <p15:notesGuideLst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9C19B15-E8CC-4112-9F88-0F2CFE38B011}">
  <a:tblStyle styleId="{79C19B15-E8CC-4112-9F88-0F2CFE38B011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3110" orient="horz"/>
        <p:guide pos="2141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22" Type="http://schemas.openxmlformats.org/officeDocument/2006/relationships/slide" Target="slides/slide16.xml"/><Relationship Id="rId44" Type="http://schemas.openxmlformats.org/officeDocument/2006/relationships/slide" Target="slides/slide38.xml"/><Relationship Id="rId21" Type="http://schemas.openxmlformats.org/officeDocument/2006/relationships/slide" Target="slides/slide15.xml"/><Relationship Id="rId43" Type="http://schemas.openxmlformats.org/officeDocument/2006/relationships/slide" Target="slides/slide37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46400" cy="492607"/>
          </a:xfrm>
          <a:prstGeom prst="rect">
            <a:avLst/>
          </a:prstGeom>
          <a:noFill/>
          <a:ln>
            <a:noFill/>
          </a:ln>
        </p:spPr>
        <p:txBody>
          <a:bodyPr anchorCtr="0" anchor="t" bIns="47775" lIns="95550" spcFirstLastPara="1" rIns="95550" wrap="square" tIns="477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400" u="none" cap="none" strike="noStrike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400" u="none" cap="none" strike="noStrike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400" u="none" cap="none" strike="noStrike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400" u="none" cap="none" strike="noStrike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400" u="none" cap="none" strike="noStrike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400" u="none" cap="none" strike="noStrike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400" u="none" cap="none" strike="noStrike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400" u="none" cap="none" strike="noStrike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51275" y="0"/>
            <a:ext cx="2946400" cy="492607"/>
          </a:xfrm>
          <a:prstGeom prst="rect">
            <a:avLst/>
          </a:prstGeom>
          <a:noFill/>
          <a:ln>
            <a:noFill/>
          </a:ln>
        </p:spPr>
        <p:txBody>
          <a:bodyPr anchorCtr="0" anchor="t" bIns="47775" lIns="95550" spcFirstLastPara="1" rIns="95550" wrap="square" tIns="4777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400" u="none" cap="none" strike="noStrike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400" u="none" cap="none" strike="noStrike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400" u="none" cap="none" strike="noStrike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400" u="none" cap="none" strike="noStrike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400" u="none" cap="none" strike="noStrike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400" u="none" cap="none" strike="noStrike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400" u="none" cap="none" strike="noStrike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400" u="none" cap="none" strike="noStrike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09538" y="741363"/>
            <a:ext cx="6580187" cy="3702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06463" y="4689243"/>
            <a:ext cx="4984750" cy="4442939"/>
          </a:xfrm>
          <a:prstGeom prst="rect">
            <a:avLst/>
          </a:prstGeom>
          <a:noFill/>
          <a:ln>
            <a:noFill/>
          </a:ln>
        </p:spPr>
        <p:txBody>
          <a:bodyPr anchorCtr="0" anchor="t" bIns="47775" lIns="95550" spcFirstLastPara="1" rIns="95550" wrap="square" tIns="47775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381643"/>
            <a:ext cx="2946400" cy="492607"/>
          </a:xfrm>
          <a:prstGeom prst="rect">
            <a:avLst/>
          </a:prstGeom>
          <a:noFill/>
          <a:ln>
            <a:noFill/>
          </a:ln>
        </p:spPr>
        <p:txBody>
          <a:bodyPr anchorCtr="0" anchor="b" bIns="47775" lIns="95550" spcFirstLastPara="1" rIns="95550" wrap="square" tIns="477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400" u="none" cap="none" strike="noStrike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400" u="none" cap="none" strike="noStrike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400" u="none" cap="none" strike="noStrike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400" u="none" cap="none" strike="noStrike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400" u="none" cap="none" strike="noStrike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400" u="none" cap="none" strike="noStrike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400" u="none" cap="none" strike="noStrike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400" u="none" cap="none" strike="noStrike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51275" y="9381643"/>
            <a:ext cx="2946400" cy="492607"/>
          </a:xfrm>
          <a:prstGeom prst="rect">
            <a:avLst/>
          </a:prstGeom>
          <a:noFill/>
          <a:ln>
            <a:noFill/>
          </a:ln>
        </p:spPr>
        <p:txBody>
          <a:bodyPr anchorCtr="0" anchor="b" bIns="47775" lIns="95550" spcFirstLastPara="1" rIns="95550" wrap="square" tIns="477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de-DE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:notes"/>
          <p:cNvSpPr txBox="1"/>
          <p:nvPr>
            <p:ph idx="1" type="body"/>
          </p:nvPr>
        </p:nvSpPr>
        <p:spPr>
          <a:xfrm>
            <a:off x="906463" y="4689243"/>
            <a:ext cx="4984750" cy="4442939"/>
          </a:xfrm>
          <a:prstGeom prst="rect">
            <a:avLst/>
          </a:prstGeom>
        </p:spPr>
        <p:txBody>
          <a:bodyPr anchorCtr="0" anchor="t" bIns="47775" lIns="95550" spcFirstLastPara="1" rIns="95550" wrap="square" tIns="477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:notes"/>
          <p:cNvSpPr/>
          <p:nvPr>
            <p:ph idx="2" type="sldImg"/>
          </p:nvPr>
        </p:nvSpPr>
        <p:spPr>
          <a:xfrm>
            <a:off x="109538" y="741363"/>
            <a:ext cx="6580187" cy="3702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f0a8e0fc8a_0_202:notes"/>
          <p:cNvSpPr/>
          <p:nvPr>
            <p:ph idx="2" type="sldImg"/>
          </p:nvPr>
        </p:nvSpPr>
        <p:spPr>
          <a:xfrm>
            <a:off x="109538" y="741363"/>
            <a:ext cx="6580200" cy="3702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f0a8e0fc8a_0_202:notes"/>
          <p:cNvSpPr txBox="1"/>
          <p:nvPr>
            <p:ph idx="1" type="body"/>
          </p:nvPr>
        </p:nvSpPr>
        <p:spPr>
          <a:xfrm>
            <a:off x="906463" y="4689243"/>
            <a:ext cx="4984800" cy="4443000"/>
          </a:xfrm>
          <a:prstGeom prst="rect">
            <a:avLst/>
          </a:prstGeom>
        </p:spPr>
        <p:txBody>
          <a:bodyPr anchorCtr="0" anchor="t" bIns="47775" lIns="95550" spcFirstLastPara="1" rIns="95550" wrap="square" tIns="477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g1f0a8e0fc8a_0_202:notes"/>
          <p:cNvSpPr txBox="1"/>
          <p:nvPr>
            <p:ph idx="12" type="sldNum"/>
          </p:nvPr>
        </p:nvSpPr>
        <p:spPr>
          <a:xfrm>
            <a:off x="3851275" y="9381643"/>
            <a:ext cx="2946300" cy="492600"/>
          </a:xfrm>
          <a:prstGeom prst="rect">
            <a:avLst/>
          </a:prstGeom>
        </p:spPr>
        <p:txBody>
          <a:bodyPr anchorCtr="0" anchor="b" bIns="47775" lIns="95550" spcFirstLastPara="1" rIns="95550" wrap="square" tIns="477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f0a8e0fc8a_0_209:notes"/>
          <p:cNvSpPr/>
          <p:nvPr>
            <p:ph idx="2" type="sldImg"/>
          </p:nvPr>
        </p:nvSpPr>
        <p:spPr>
          <a:xfrm>
            <a:off x="109538" y="741363"/>
            <a:ext cx="6580200" cy="3702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f0a8e0fc8a_0_209:notes"/>
          <p:cNvSpPr txBox="1"/>
          <p:nvPr>
            <p:ph idx="1" type="body"/>
          </p:nvPr>
        </p:nvSpPr>
        <p:spPr>
          <a:xfrm>
            <a:off x="906463" y="4689243"/>
            <a:ext cx="4984800" cy="4443000"/>
          </a:xfrm>
          <a:prstGeom prst="rect">
            <a:avLst/>
          </a:prstGeom>
        </p:spPr>
        <p:txBody>
          <a:bodyPr anchorCtr="0" anchor="t" bIns="47775" lIns="95550" spcFirstLastPara="1" rIns="95550" wrap="square" tIns="477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g1f0a8e0fc8a_0_209:notes"/>
          <p:cNvSpPr txBox="1"/>
          <p:nvPr>
            <p:ph idx="12" type="sldNum"/>
          </p:nvPr>
        </p:nvSpPr>
        <p:spPr>
          <a:xfrm>
            <a:off x="3851275" y="9381643"/>
            <a:ext cx="2946300" cy="492600"/>
          </a:xfrm>
          <a:prstGeom prst="rect">
            <a:avLst/>
          </a:prstGeom>
        </p:spPr>
        <p:txBody>
          <a:bodyPr anchorCtr="0" anchor="b" bIns="47775" lIns="95550" spcFirstLastPara="1" rIns="95550" wrap="square" tIns="477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f0a8e0fc8a_0_223:notes"/>
          <p:cNvSpPr/>
          <p:nvPr>
            <p:ph idx="2" type="sldImg"/>
          </p:nvPr>
        </p:nvSpPr>
        <p:spPr>
          <a:xfrm>
            <a:off x="109538" y="741363"/>
            <a:ext cx="6580200" cy="3702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f0a8e0fc8a_0_223:notes"/>
          <p:cNvSpPr txBox="1"/>
          <p:nvPr>
            <p:ph idx="1" type="body"/>
          </p:nvPr>
        </p:nvSpPr>
        <p:spPr>
          <a:xfrm>
            <a:off x="906463" y="4689243"/>
            <a:ext cx="4984800" cy="4443000"/>
          </a:xfrm>
          <a:prstGeom prst="rect">
            <a:avLst/>
          </a:prstGeom>
        </p:spPr>
        <p:txBody>
          <a:bodyPr anchorCtr="0" anchor="t" bIns="47775" lIns="95550" spcFirstLastPara="1" rIns="95550" wrap="square" tIns="477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g1f0a8e0fc8a_0_223:notes"/>
          <p:cNvSpPr txBox="1"/>
          <p:nvPr>
            <p:ph idx="12" type="sldNum"/>
          </p:nvPr>
        </p:nvSpPr>
        <p:spPr>
          <a:xfrm>
            <a:off x="3851275" y="9381643"/>
            <a:ext cx="2946300" cy="492600"/>
          </a:xfrm>
          <a:prstGeom prst="rect">
            <a:avLst/>
          </a:prstGeom>
        </p:spPr>
        <p:txBody>
          <a:bodyPr anchorCtr="0" anchor="b" bIns="47775" lIns="95550" spcFirstLastPara="1" rIns="95550" wrap="square" tIns="477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f0a8e0fc8a_0_237:notes"/>
          <p:cNvSpPr/>
          <p:nvPr>
            <p:ph idx="2" type="sldImg"/>
          </p:nvPr>
        </p:nvSpPr>
        <p:spPr>
          <a:xfrm>
            <a:off x="109538" y="741363"/>
            <a:ext cx="6580200" cy="3702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f0a8e0fc8a_0_237:notes"/>
          <p:cNvSpPr txBox="1"/>
          <p:nvPr>
            <p:ph idx="1" type="body"/>
          </p:nvPr>
        </p:nvSpPr>
        <p:spPr>
          <a:xfrm>
            <a:off x="906463" y="4689243"/>
            <a:ext cx="4984800" cy="4443000"/>
          </a:xfrm>
          <a:prstGeom prst="rect">
            <a:avLst/>
          </a:prstGeom>
        </p:spPr>
        <p:txBody>
          <a:bodyPr anchorCtr="0" anchor="t" bIns="47775" lIns="95550" spcFirstLastPara="1" rIns="95550" wrap="square" tIns="477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g1f0a8e0fc8a_0_237:notes"/>
          <p:cNvSpPr txBox="1"/>
          <p:nvPr>
            <p:ph idx="12" type="sldNum"/>
          </p:nvPr>
        </p:nvSpPr>
        <p:spPr>
          <a:xfrm>
            <a:off x="3851275" y="9381643"/>
            <a:ext cx="2946300" cy="492600"/>
          </a:xfrm>
          <a:prstGeom prst="rect">
            <a:avLst/>
          </a:prstGeom>
        </p:spPr>
        <p:txBody>
          <a:bodyPr anchorCtr="0" anchor="b" bIns="47775" lIns="95550" spcFirstLastPara="1" rIns="95550" wrap="square" tIns="477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f0a8e0fc8a_0_294:notes"/>
          <p:cNvSpPr/>
          <p:nvPr>
            <p:ph idx="2" type="sldImg"/>
          </p:nvPr>
        </p:nvSpPr>
        <p:spPr>
          <a:xfrm>
            <a:off x="109538" y="741363"/>
            <a:ext cx="6580200" cy="3702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f0a8e0fc8a_0_294:notes"/>
          <p:cNvSpPr txBox="1"/>
          <p:nvPr>
            <p:ph idx="1" type="body"/>
          </p:nvPr>
        </p:nvSpPr>
        <p:spPr>
          <a:xfrm>
            <a:off x="906463" y="4689243"/>
            <a:ext cx="4984800" cy="4443000"/>
          </a:xfrm>
          <a:prstGeom prst="rect">
            <a:avLst/>
          </a:prstGeom>
        </p:spPr>
        <p:txBody>
          <a:bodyPr anchorCtr="0" anchor="t" bIns="47775" lIns="95550" spcFirstLastPara="1" rIns="95550" wrap="square" tIns="477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g1f0a8e0fc8a_0_294:notes"/>
          <p:cNvSpPr txBox="1"/>
          <p:nvPr>
            <p:ph idx="12" type="sldNum"/>
          </p:nvPr>
        </p:nvSpPr>
        <p:spPr>
          <a:xfrm>
            <a:off x="3851275" y="9381643"/>
            <a:ext cx="2946300" cy="492600"/>
          </a:xfrm>
          <a:prstGeom prst="rect">
            <a:avLst/>
          </a:prstGeom>
        </p:spPr>
        <p:txBody>
          <a:bodyPr anchorCtr="0" anchor="b" bIns="47775" lIns="95550" spcFirstLastPara="1" rIns="95550" wrap="square" tIns="477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68a75e814c_207_6:notes"/>
          <p:cNvSpPr/>
          <p:nvPr>
            <p:ph idx="2" type="sldImg"/>
          </p:nvPr>
        </p:nvSpPr>
        <p:spPr>
          <a:xfrm>
            <a:off x="109538" y="741363"/>
            <a:ext cx="6580200" cy="3702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68a75e814c_207_6:notes"/>
          <p:cNvSpPr txBox="1"/>
          <p:nvPr>
            <p:ph idx="1" type="body"/>
          </p:nvPr>
        </p:nvSpPr>
        <p:spPr>
          <a:xfrm>
            <a:off x="906463" y="4689243"/>
            <a:ext cx="4984800" cy="4443000"/>
          </a:xfrm>
          <a:prstGeom prst="rect">
            <a:avLst/>
          </a:prstGeom>
        </p:spPr>
        <p:txBody>
          <a:bodyPr anchorCtr="0" anchor="t" bIns="47775" lIns="95550" spcFirstLastPara="1" rIns="95550" wrap="square" tIns="477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g268a75e814c_207_6:notes"/>
          <p:cNvSpPr txBox="1"/>
          <p:nvPr>
            <p:ph idx="12" type="sldNum"/>
          </p:nvPr>
        </p:nvSpPr>
        <p:spPr>
          <a:xfrm>
            <a:off x="3851275" y="9381643"/>
            <a:ext cx="2946300" cy="492600"/>
          </a:xfrm>
          <a:prstGeom prst="rect">
            <a:avLst/>
          </a:prstGeom>
        </p:spPr>
        <p:txBody>
          <a:bodyPr anchorCtr="0" anchor="b" bIns="47775" lIns="95550" spcFirstLastPara="1" rIns="95550" wrap="square" tIns="477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f0a8e0fc8a_0_305:notes"/>
          <p:cNvSpPr/>
          <p:nvPr>
            <p:ph idx="2" type="sldImg"/>
          </p:nvPr>
        </p:nvSpPr>
        <p:spPr>
          <a:xfrm>
            <a:off x="109538" y="741363"/>
            <a:ext cx="6580200" cy="3702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1f0a8e0fc8a_0_305:notes"/>
          <p:cNvSpPr txBox="1"/>
          <p:nvPr>
            <p:ph idx="1" type="body"/>
          </p:nvPr>
        </p:nvSpPr>
        <p:spPr>
          <a:xfrm>
            <a:off x="906463" y="4689243"/>
            <a:ext cx="4984800" cy="4443000"/>
          </a:xfrm>
          <a:prstGeom prst="rect">
            <a:avLst/>
          </a:prstGeom>
        </p:spPr>
        <p:txBody>
          <a:bodyPr anchorCtr="0" anchor="t" bIns="47775" lIns="95550" spcFirstLastPara="1" rIns="95550" wrap="square" tIns="477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g1f0a8e0fc8a_0_305:notes"/>
          <p:cNvSpPr txBox="1"/>
          <p:nvPr>
            <p:ph idx="12" type="sldNum"/>
          </p:nvPr>
        </p:nvSpPr>
        <p:spPr>
          <a:xfrm>
            <a:off x="3851275" y="9381643"/>
            <a:ext cx="2946300" cy="492600"/>
          </a:xfrm>
          <a:prstGeom prst="rect">
            <a:avLst/>
          </a:prstGeom>
        </p:spPr>
        <p:txBody>
          <a:bodyPr anchorCtr="0" anchor="b" bIns="47775" lIns="95550" spcFirstLastPara="1" rIns="95550" wrap="square" tIns="477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f0a8e0fc8a_0_314:notes"/>
          <p:cNvSpPr/>
          <p:nvPr>
            <p:ph idx="2" type="sldImg"/>
          </p:nvPr>
        </p:nvSpPr>
        <p:spPr>
          <a:xfrm>
            <a:off x="109538" y="741363"/>
            <a:ext cx="6580200" cy="3702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1f0a8e0fc8a_0_314:notes"/>
          <p:cNvSpPr txBox="1"/>
          <p:nvPr>
            <p:ph idx="1" type="body"/>
          </p:nvPr>
        </p:nvSpPr>
        <p:spPr>
          <a:xfrm>
            <a:off x="906463" y="4689243"/>
            <a:ext cx="4984800" cy="4443000"/>
          </a:xfrm>
          <a:prstGeom prst="rect">
            <a:avLst/>
          </a:prstGeom>
        </p:spPr>
        <p:txBody>
          <a:bodyPr anchorCtr="0" anchor="t" bIns="47775" lIns="95550" spcFirstLastPara="1" rIns="95550" wrap="square" tIns="477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g1f0a8e0fc8a_0_314:notes"/>
          <p:cNvSpPr txBox="1"/>
          <p:nvPr>
            <p:ph idx="12" type="sldNum"/>
          </p:nvPr>
        </p:nvSpPr>
        <p:spPr>
          <a:xfrm>
            <a:off x="3851275" y="9381643"/>
            <a:ext cx="2946300" cy="492600"/>
          </a:xfrm>
          <a:prstGeom prst="rect">
            <a:avLst/>
          </a:prstGeom>
        </p:spPr>
        <p:txBody>
          <a:bodyPr anchorCtr="0" anchor="b" bIns="47775" lIns="95550" spcFirstLastPara="1" rIns="95550" wrap="square" tIns="477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f0a8e0fc8a_0_323:notes"/>
          <p:cNvSpPr/>
          <p:nvPr>
            <p:ph idx="2" type="sldImg"/>
          </p:nvPr>
        </p:nvSpPr>
        <p:spPr>
          <a:xfrm>
            <a:off x="109538" y="741363"/>
            <a:ext cx="6580200" cy="3702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1f0a8e0fc8a_0_323:notes"/>
          <p:cNvSpPr txBox="1"/>
          <p:nvPr>
            <p:ph idx="1" type="body"/>
          </p:nvPr>
        </p:nvSpPr>
        <p:spPr>
          <a:xfrm>
            <a:off x="906463" y="4689243"/>
            <a:ext cx="4984800" cy="4443000"/>
          </a:xfrm>
          <a:prstGeom prst="rect">
            <a:avLst/>
          </a:prstGeom>
        </p:spPr>
        <p:txBody>
          <a:bodyPr anchorCtr="0" anchor="t" bIns="47775" lIns="95550" spcFirstLastPara="1" rIns="95550" wrap="square" tIns="477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g1f0a8e0fc8a_0_323:notes"/>
          <p:cNvSpPr txBox="1"/>
          <p:nvPr>
            <p:ph idx="12" type="sldNum"/>
          </p:nvPr>
        </p:nvSpPr>
        <p:spPr>
          <a:xfrm>
            <a:off x="3851275" y="9381643"/>
            <a:ext cx="2946300" cy="492600"/>
          </a:xfrm>
          <a:prstGeom prst="rect">
            <a:avLst/>
          </a:prstGeom>
        </p:spPr>
        <p:txBody>
          <a:bodyPr anchorCtr="0" anchor="b" bIns="47775" lIns="95550" spcFirstLastPara="1" rIns="95550" wrap="square" tIns="477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f0a8e0fc8a_0_355:notes"/>
          <p:cNvSpPr/>
          <p:nvPr>
            <p:ph idx="2" type="sldImg"/>
          </p:nvPr>
        </p:nvSpPr>
        <p:spPr>
          <a:xfrm>
            <a:off x="109538" y="741363"/>
            <a:ext cx="6580200" cy="3702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1f0a8e0fc8a_0_355:notes"/>
          <p:cNvSpPr txBox="1"/>
          <p:nvPr>
            <p:ph idx="1" type="body"/>
          </p:nvPr>
        </p:nvSpPr>
        <p:spPr>
          <a:xfrm>
            <a:off x="906463" y="4689243"/>
            <a:ext cx="4984800" cy="4443000"/>
          </a:xfrm>
          <a:prstGeom prst="rect">
            <a:avLst/>
          </a:prstGeom>
        </p:spPr>
        <p:txBody>
          <a:bodyPr anchorCtr="0" anchor="t" bIns="47775" lIns="95550" spcFirstLastPara="1" rIns="95550" wrap="square" tIns="477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g1f0a8e0fc8a_0_355:notes"/>
          <p:cNvSpPr txBox="1"/>
          <p:nvPr>
            <p:ph idx="12" type="sldNum"/>
          </p:nvPr>
        </p:nvSpPr>
        <p:spPr>
          <a:xfrm>
            <a:off x="3851275" y="9381643"/>
            <a:ext cx="2946300" cy="492600"/>
          </a:xfrm>
          <a:prstGeom prst="rect">
            <a:avLst/>
          </a:prstGeom>
        </p:spPr>
        <p:txBody>
          <a:bodyPr anchorCtr="0" anchor="b" bIns="47775" lIns="95550" spcFirstLastPara="1" rIns="95550" wrap="square" tIns="477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b69f402754_0_19:notes"/>
          <p:cNvSpPr/>
          <p:nvPr>
            <p:ph idx="2" type="sldImg"/>
          </p:nvPr>
        </p:nvSpPr>
        <p:spPr>
          <a:xfrm>
            <a:off x="109538" y="741363"/>
            <a:ext cx="6580200" cy="3702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b69f402754_0_19:notes"/>
          <p:cNvSpPr txBox="1"/>
          <p:nvPr>
            <p:ph idx="1" type="body"/>
          </p:nvPr>
        </p:nvSpPr>
        <p:spPr>
          <a:xfrm>
            <a:off x="906463" y="4689243"/>
            <a:ext cx="4984800" cy="4443000"/>
          </a:xfrm>
          <a:prstGeom prst="rect">
            <a:avLst/>
          </a:prstGeom>
        </p:spPr>
        <p:txBody>
          <a:bodyPr anchorCtr="0" anchor="t" bIns="47775" lIns="95550" spcFirstLastPara="1" rIns="95550" wrap="square" tIns="477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g2b69f402754_0_19:notes"/>
          <p:cNvSpPr txBox="1"/>
          <p:nvPr>
            <p:ph idx="12" type="sldNum"/>
          </p:nvPr>
        </p:nvSpPr>
        <p:spPr>
          <a:xfrm>
            <a:off x="3851275" y="9381643"/>
            <a:ext cx="2946300" cy="492600"/>
          </a:xfrm>
          <a:prstGeom prst="rect">
            <a:avLst/>
          </a:prstGeom>
        </p:spPr>
        <p:txBody>
          <a:bodyPr anchorCtr="0" anchor="b" bIns="47775" lIns="95550" spcFirstLastPara="1" rIns="95550" wrap="square" tIns="477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1f0a8e0fc8a_0_611:notes"/>
          <p:cNvSpPr/>
          <p:nvPr>
            <p:ph idx="2" type="sldImg"/>
          </p:nvPr>
        </p:nvSpPr>
        <p:spPr>
          <a:xfrm>
            <a:off x="109538" y="741363"/>
            <a:ext cx="6580200" cy="3702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1f0a8e0fc8a_0_611:notes"/>
          <p:cNvSpPr txBox="1"/>
          <p:nvPr>
            <p:ph idx="1" type="body"/>
          </p:nvPr>
        </p:nvSpPr>
        <p:spPr>
          <a:xfrm>
            <a:off x="906463" y="4689243"/>
            <a:ext cx="4984800" cy="4443000"/>
          </a:xfrm>
          <a:prstGeom prst="rect">
            <a:avLst/>
          </a:prstGeom>
        </p:spPr>
        <p:txBody>
          <a:bodyPr anchorCtr="0" anchor="t" bIns="47775" lIns="95550" spcFirstLastPara="1" rIns="95550" wrap="square" tIns="477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g1f0a8e0fc8a_0_611:notes"/>
          <p:cNvSpPr txBox="1"/>
          <p:nvPr>
            <p:ph idx="12" type="sldNum"/>
          </p:nvPr>
        </p:nvSpPr>
        <p:spPr>
          <a:xfrm>
            <a:off x="3851275" y="9381643"/>
            <a:ext cx="2946300" cy="492600"/>
          </a:xfrm>
          <a:prstGeom prst="rect">
            <a:avLst/>
          </a:prstGeom>
        </p:spPr>
        <p:txBody>
          <a:bodyPr anchorCtr="0" anchor="b" bIns="47775" lIns="95550" spcFirstLastPara="1" rIns="95550" wrap="square" tIns="477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f0a8e0fc8a_0_367:notes"/>
          <p:cNvSpPr/>
          <p:nvPr>
            <p:ph idx="2" type="sldImg"/>
          </p:nvPr>
        </p:nvSpPr>
        <p:spPr>
          <a:xfrm>
            <a:off x="109538" y="741363"/>
            <a:ext cx="6580200" cy="3702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1f0a8e0fc8a_0_367:notes"/>
          <p:cNvSpPr txBox="1"/>
          <p:nvPr>
            <p:ph idx="1" type="body"/>
          </p:nvPr>
        </p:nvSpPr>
        <p:spPr>
          <a:xfrm>
            <a:off x="906463" y="4689243"/>
            <a:ext cx="4984800" cy="4443000"/>
          </a:xfrm>
          <a:prstGeom prst="rect">
            <a:avLst/>
          </a:prstGeom>
        </p:spPr>
        <p:txBody>
          <a:bodyPr anchorCtr="0" anchor="t" bIns="47775" lIns="95550" spcFirstLastPara="1" rIns="95550" wrap="square" tIns="477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g1f0a8e0fc8a_0_367:notes"/>
          <p:cNvSpPr txBox="1"/>
          <p:nvPr>
            <p:ph idx="12" type="sldNum"/>
          </p:nvPr>
        </p:nvSpPr>
        <p:spPr>
          <a:xfrm>
            <a:off x="3851275" y="9381643"/>
            <a:ext cx="2946300" cy="492600"/>
          </a:xfrm>
          <a:prstGeom prst="rect">
            <a:avLst/>
          </a:prstGeom>
        </p:spPr>
        <p:txBody>
          <a:bodyPr anchorCtr="0" anchor="b" bIns="47775" lIns="95550" spcFirstLastPara="1" rIns="95550" wrap="square" tIns="477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f0a8e0fc8a_0_378:notes"/>
          <p:cNvSpPr/>
          <p:nvPr>
            <p:ph idx="2" type="sldImg"/>
          </p:nvPr>
        </p:nvSpPr>
        <p:spPr>
          <a:xfrm>
            <a:off x="109538" y="741363"/>
            <a:ext cx="6580200" cy="3702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1f0a8e0fc8a_0_378:notes"/>
          <p:cNvSpPr txBox="1"/>
          <p:nvPr>
            <p:ph idx="1" type="body"/>
          </p:nvPr>
        </p:nvSpPr>
        <p:spPr>
          <a:xfrm>
            <a:off x="906463" y="4689243"/>
            <a:ext cx="4984800" cy="4443000"/>
          </a:xfrm>
          <a:prstGeom prst="rect">
            <a:avLst/>
          </a:prstGeom>
        </p:spPr>
        <p:txBody>
          <a:bodyPr anchorCtr="0" anchor="t" bIns="47775" lIns="95550" spcFirstLastPara="1" rIns="95550" wrap="square" tIns="477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g1f0a8e0fc8a_0_378:notes"/>
          <p:cNvSpPr txBox="1"/>
          <p:nvPr>
            <p:ph idx="12" type="sldNum"/>
          </p:nvPr>
        </p:nvSpPr>
        <p:spPr>
          <a:xfrm>
            <a:off x="3851275" y="9381643"/>
            <a:ext cx="2946300" cy="492600"/>
          </a:xfrm>
          <a:prstGeom prst="rect">
            <a:avLst/>
          </a:prstGeom>
        </p:spPr>
        <p:txBody>
          <a:bodyPr anchorCtr="0" anchor="b" bIns="47775" lIns="95550" spcFirstLastPara="1" rIns="95550" wrap="square" tIns="477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f0a8e0fc8a_0_389:notes"/>
          <p:cNvSpPr/>
          <p:nvPr>
            <p:ph idx="2" type="sldImg"/>
          </p:nvPr>
        </p:nvSpPr>
        <p:spPr>
          <a:xfrm>
            <a:off x="109538" y="741363"/>
            <a:ext cx="6580200" cy="3702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1f0a8e0fc8a_0_389:notes"/>
          <p:cNvSpPr txBox="1"/>
          <p:nvPr>
            <p:ph idx="1" type="body"/>
          </p:nvPr>
        </p:nvSpPr>
        <p:spPr>
          <a:xfrm>
            <a:off x="906463" y="4689243"/>
            <a:ext cx="4984800" cy="4443000"/>
          </a:xfrm>
          <a:prstGeom prst="rect">
            <a:avLst/>
          </a:prstGeom>
        </p:spPr>
        <p:txBody>
          <a:bodyPr anchorCtr="0" anchor="t" bIns="47775" lIns="95550" spcFirstLastPara="1" rIns="95550" wrap="square" tIns="477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g1f0a8e0fc8a_0_389:notes"/>
          <p:cNvSpPr txBox="1"/>
          <p:nvPr>
            <p:ph idx="12" type="sldNum"/>
          </p:nvPr>
        </p:nvSpPr>
        <p:spPr>
          <a:xfrm>
            <a:off x="3851275" y="9381643"/>
            <a:ext cx="2946300" cy="492600"/>
          </a:xfrm>
          <a:prstGeom prst="rect">
            <a:avLst/>
          </a:prstGeom>
        </p:spPr>
        <p:txBody>
          <a:bodyPr anchorCtr="0" anchor="b" bIns="47775" lIns="95550" spcFirstLastPara="1" rIns="95550" wrap="square" tIns="477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f0a8e0fc8a_0_402:notes"/>
          <p:cNvSpPr/>
          <p:nvPr>
            <p:ph idx="2" type="sldImg"/>
          </p:nvPr>
        </p:nvSpPr>
        <p:spPr>
          <a:xfrm>
            <a:off x="109538" y="741363"/>
            <a:ext cx="6580200" cy="3702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1f0a8e0fc8a_0_402:notes"/>
          <p:cNvSpPr txBox="1"/>
          <p:nvPr>
            <p:ph idx="1" type="body"/>
          </p:nvPr>
        </p:nvSpPr>
        <p:spPr>
          <a:xfrm>
            <a:off x="906463" y="4689243"/>
            <a:ext cx="4984800" cy="4443000"/>
          </a:xfrm>
          <a:prstGeom prst="rect">
            <a:avLst/>
          </a:prstGeom>
        </p:spPr>
        <p:txBody>
          <a:bodyPr anchorCtr="0" anchor="t" bIns="47775" lIns="95550" spcFirstLastPara="1" rIns="95550" wrap="square" tIns="477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g1f0a8e0fc8a_0_402:notes"/>
          <p:cNvSpPr txBox="1"/>
          <p:nvPr>
            <p:ph idx="12" type="sldNum"/>
          </p:nvPr>
        </p:nvSpPr>
        <p:spPr>
          <a:xfrm>
            <a:off x="3851275" y="9381643"/>
            <a:ext cx="2946300" cy="492600"/>
          </a:xfrm>
          <a:prstGeom prst="rect">
            <a:avLst/>
          </a:prstGeom>
        </p:spPr>
        <p:txBody>
          <a:bodyPr anchorCtr="0" anchor="b" bIns="47775" lIns="95550" spcFirstLastPara="1" rIns="95550" wrap="square" tIns="477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1f0a8e0fc8a_0_408:notes"/>
          <p:cNvSpPr/>
          <p:nvPr>
            <p:ph idx="2" type="sldImg"/>
          </p:nvPr>
        </p:nvSpPr>
        <p:spPr>
          <a:xfrm>
            <a:off x="109538" y="741363"/>
            <a:ext cx="6580200" cy="3702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1f0a8e0fc8a_0_408:notes"/>
          <p:cNvSpPr txBox="1"/>
          <p:nvPr>
            <p:ph idx="1" type="body"/>
          </p:nvPr>
        </p:nvSpPr>
        <p:spPr>
          <a:xfrm>
            <a:off x="906463" y="4689243"/>
            <a:ext cx="4984800" cy="4443000"/>
          </a:xfrm>
          <a:prstGeom prst="rect">
            <a:avLst/>
          </a:prstGeom>
        </p:spPr>
        <p:txBody>
          <a:bodyPr anchorCtr="0" anchor="t" bIns="47775" lIns="95550" spcFirstLastPara="1" rIns="95550" wrap="square" tIns="477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g1f0a8e0fc8a_0_408:notes"/>
          <p:cNvSpPr txBox="1"/>
          <p:nvPr>
            <p:ph idx="12" type="sldNum"/>
          </p:nvPr>
        </p:nvSpPr>
        <p:spPr>
          <a:xfrm>
            <a:off x="3851275" y="9381643"/>
            <a:ext cx="2946300" cy="492600"/>
          </a:xfrm>
          <a:prstGeom prst="rect">
            <a:avLst/>
          </a:prstGeom>
        </p:spPr>
        <p:txBody>
          <a:bodyPr anchorCtr="0" anchor="b" bIns="47775" lIns="95550" spcFirstLastPara="1" rIns="95550" wrap="square" tIns="477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1f0a8e0fc8a_0_424:notes"/>
          <p:cNvSpPr/>
          <p:nvPr>
            <p:ph idx="2" type="sldImg"/>
          </p:nvPr>
        </p:nvSpPr>
        <p:spPr>
          <a:xfrm>
            <a:off x="109538" y="741363"/>
            <a:ext cx="6580200" cy="3702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1f0a8e0fc8a_0_424:notes"/>
          <p:cNvSpPr txBox="1"/>
          <p:nvPr>
            <p:ph idx="1" type="body"/>
          </p:nvPr>
        </p:nvSpPr>
        <p:spPr>
          <a:xfrm>
            <a:off x="906463" y="4689243"/>
            <a:ext cx="4984800" cy="4443000"/>
          </a:xfrm>
          <a:prstGeom prst="rect">
            <a:avLst/>
          </a:prstGeom>
        </p:spPr>
        <p:txBody>
          <a:bodyPr anchorCtr="0" anchor="t" bIns="47775" lIns="95550" spcFirstLastPara="1" rIns="95550" wrap="square" tIns="477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g1f0a8e0fc8a_0_424:notes"/>
          <p:cNvSpPr txBox="1"/>
          <p:nvPr>
            <p:ph idx="12" type="sldNum"/>
          </p:nvPr>
        </p:nvSpPr>
        <p:spPr>
          <a:xfrm>
            <a:off x="3851275" y="9381643"/>
            <a:ext cx="2946300" cy="492600"/>
          </a:xfrm>
          <a:prstGeom prst="rect">
            <a:avLst/>
          </a:prstGeom>
        </p:spPr>
        <p:txBody>
          <a:bodyPr anchorCtr="0" anchor="b" bIns="47775" lIns="95550" spcFirstLastPara="1" rIns="95550" wrap="square" tIns="477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1f0a8e0fc8a_0_442:notes"/>
          <p:cNvSpPr/>
          <p:nvPr>
            <p:ph idx="2" type="sldImg"/>
          </p:nvPr>
        </p:nvSpPr>
        <p:spPr>
          <a:xfrm>
            <a:off x="109538" y="741363"/>
            <a:ext cx="6580200" cy="3702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1f0a8e0fc8a_0_442:notes"/>
          <p:cNvSpPr txBox="1"/>
          <p:nvPr>
            <p:ph idx="1" type="body"/>
          </p:nvPr>
        </p:nvSpPr>
        <p:spPr>
          <a:xfrm>
            <a:off x="906463" y="4689243"/>
            <a:ext cx="4984800" cy="4443000"/>
          </a:xfrm>
          <a:prstGeom prst="rect">
            <a:avLst/>
          </a:prstGeom>
        </p:spPr>
        <p:txBody>
          <a:bodyPr anchorCtr="0" anchor="t" bIns="47775" lIns="95550" spcFirstLastPara="1" rIns="95550" wrap="square" tIns="477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g1f0a8e0fc8a_0_442:notes"/>
          <p:cNvSpPr txBox="1"/>
          <p:nvPr>
            <p:ph idx="12" type="sldNum"/>
          </p:nvPr>
        </p:nvSpPr>
        <p:spPr>
          <a:xfrm>
            <a:off x="3851275" y="9381643"/>
            <a:ext cx="2946300" cy="492600"/>
          </a:xfrm>
          <a:prstGeom prst="rect">
            <a:avLst/>
          </a:prstGeom>
        </p:spPr>
        <p:txBody>
          <a:bodyPr anchorCtr="0" anchor="b" bIns="47775" lIns="95550" spcFirstLastPara="1" rIns="95550" wrap="square" tIns="477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1f0a8e0fc8a_0_458:notes"/>
          <p:cNvSpPr/>
          <p:nvPr>
            <p:ph idx="2" type="sldImg"/>
          </p:nvPr>
        </p:nvSpPr>
        <p:spPr>
          <a:xfrm>
            <a:off x="109538" y="741363"/>
            <a:ext cx="6580200" cy="3702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1f0a8e0fc8a_0_458:notes"/>
          <p:cNvSpPr txBox="1"/>
          <p:nvPr>
            <p:ph idx="1" type="body"/>
          </p:nvPr>
        </p:nvSpPr>
        <p:spPr>
          <a:xfrm>
            <a:off x="906463" y="4689243"/>
            <a:ext cx="4984800" cy="4443000"/>
          </a:xfrm>
          <a:prstGeom prst="rect">
            <a:avLst/>
          </a:prstGeom>
        </p:spPr>
        <p:txBody>
          <a:bodyPr anchorCtr="0" anchor="t" bIns="47775" lIns="95550" spcFirstLastPara="1" rIns="95550" wrap="square" tIns="477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g1f0a8e0fc8a_0_458:notes"/>
          <p:cNvSpPr txBox="1"/>
          <p:nvPr>
            <p:ph idx="12" type="sldNum"/>
          </p:nvPr>
        </p:nvSpPr>
        <p:spPr>
          <a:xfrm>
            <a:off x="3851275" y="9381643"/>
            <a:ext cx="2946300" cy="492600"/>
          </a:xfrm>
          <a:prstGeom prst="rect">
            <a:avLst/>
          </a:prstGeom>
        </p:spPr>
        <p:txBody>
          <a:bodyPr anchorCtr="0" anchor="b" bIns="47775" lIns="95550" spcFirstLastPara="1" rIns="95550" wrap="square" tIns="477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1f0a8e0fc8a_0_475:notes"/>
          <p:cNvSpPr/>
          <p:nvPr>
            <p:ph idx="2" type="sldImg"/>
          </p:nvPr>
        </p:nvSpPr>
        <p:spPr>
          <a:xfrm>
            <a:off x="109538" y="741363"/>
            <a:ext cx="6580200" cy="3702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1f0a8e0fc8a_0_475:notes"/>
          <p:cNvSpPr txBox="1"/>
          <p:nvPr>
            <p:ph idx="1" type="body"/>
          </p:nvPr>
        </p:nvSpPr>
        <p:spPr>
          <a:xfrm>
            <a:off x="906463" y="4689243"/>
            <a:ext cx="4984800" cy="4443000"/>
          </a:xfrm>
          <a:prstGeom prst="rect">
            <a:avLst/>
          </a:prstGeom>
        </p:spPr>
        <p:txBody>
          <a:bodyPr anchorCtr="0" anchor="t" bIns="47775" lIns="95550" spcFirstLastPara="1" rIns="95550" wrap="square" tIns="477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g1f0a8e0fc8a_0_475:notes"/>
          <p:cNvSpPr txBox="1"/>
          <p:nvPr>
            <p:ph idx="12" type="sldNum"/>
          </p:nvPr>
        </p:nvSpPr>
        <p:spPr>
          <a:xfrm>
            <a:off x="3851275" y="9381643"/>
            <a:ext cx="2946300" cy="492600"/>
          </a:xfrm>
          <a:prstGeom prst="rect">
            <a:avLst/>
          </a:prstGeom>
        </p:spPr>
        <p:txBody>
          <a:bodyPr anchorCtr="0" anchor="b" bIns="47775" lIns="95550" spcFirstLastPara="1" rIns="95550" wrap="square" tIns="477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f0a8e0fc8a_0_21:notes"/>
          <p:cNvSpPr/>
          <p:nvPr>
            <p:ph idx="2" type="sldImg"/>
          </p:nvPr>
        </p:nvSpPr>
        <p:spPr>
          <a:xfrm>
            <a:off x="109538" y="741363"/>
            <a:ext cx="6580200" cy="3702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f0a8e0fc8a_0_21:notes"/>
          <p:cNvSpPr txBox="1"/>
          <p:nvPr>
            <p:ph idx="1" type="body"/>
          </p:nvPr>
        </p:nvSpPr>
        <p:spPr>
          <a:xfrm>
            <a:off x="906463" y="4689243"/>
            <a:ext cx="4984800" cy="4443000"/>
          </a:xfrm>
          <a:prstGeom prst="rect">
            <a:avLst/>
          </a:prstGeom>
        </p:spPr>
        <p:txBody>
          <a:bodyPr anchorCtr="0" anchor="t" bIns="47775" lIns="95550" spcFirstLastPara="1" rIns="95550" wrap="square" tIns="477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g1f0a8e0fc8a_0_21:notes"/>
          <p:cNvSpPr txBox="1"/>
          <p:nvPr>
            <p:ph idx="12" type="sldNum"/>
          </p:nvPr>
        </p:nvSpPr>
        <p:spPr>
          <a:xfrm>
            <a:off x="3851275" y="9381643"/>
            <a:ext cx="2946300" cy="492600"/>
          </a:xfrm>
          <a:prstGeom prst="rect">
            <a:avLst/>
          </a:prstGeom>
        </p:spPr>
        <p:txBody>
          <a:bodyPr anchorCtr="0" anchor="b" bIns="47775" lIns="95550" spcFirstLastPara="1" rIns="95550" wrap="square" tIns="477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1f0a8e0fc8a_0_495:notes"/>
          <p:cNvSpPr/>
          <p:nvPr>
            <p:ph idx="2" type="sldImg"/>
          </p:nvPr>
        </p:nvSpPr>
        <p:spPr>
          <a:xfrm>
            <a:off x="109538" y="741363"/>
            <a:ext cx="6580200" cy="3702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1f0a8e0fc8a_0_495:notes"/>
          <p:cNvSpPr txBox="1"/>
          <p:nvPr>
            <p:ph idx="1" type="body"/>
          </p:nvPr>
        </p:nvSpPr>
        <p:spPr>
          <a:xfrm>
            <a:off x="906463" y="4689243"/>
            <a:ext cx="4984800" cy="4443000"/>
          </a:xfrm>
          <a:prstGeom prst="rect">
            <a:avLst/>
          </a:prstGeom>
        </p:spPr>
        <p:txBody>
          <a:bodyPr anchorCtr="0" anchor="t" bIns="47775" lIns="95550" spcFirstLastPara="1" rIns="95550" wrap="square" tIns="477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g1f0a8e0fc8a_0_495:notes"/>
          <p:cNvSpPr txBox="1"/>
          <p:nvPr>
            <p:ph idx="12" type="sldNum"/>
          </p:nvPr>
        </p:nvSpPr>
        <p:spPr>
          <a:xfrm>
            <a:off x="3851275" y="9381643"/>
            <a:ext cx="2946300" cy="492600"/>
          </a:xfrm>
          <a:prstGeom prst="rect">
            <a:avLst/>
          </a:prstGeom>
        </p:spPr>
        <p:txBody>
          <a:bodyPr anchorCtr="0" anchor="b" bIns="47775" lIns="95550" spcFirstLastPara="1" rIns="95550" wrap="square" tIns="477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1f0a8e0fc8a_0_514:notes"/>
          <p:cNvSpPr/>
          <p:nvPr>
            <p:ph idx="2" type="sldImg"/>
          </p:nvPr>
        </p:nvSpPr>
        <p:spPr>
          <a:xfrm>
            <a:off x="109538" y="741363"/>
            <a:ext cx="6580200" cy="3702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1f0a8e0fc8a_0_514:notes"/>
          <p:cNvSpPr txBox="1"/>
          <p:nvPr>
            <p:ph idx="1" type="body"/>
          </p:nvPr>
        </p:nvSpPr>
        <p:spPr>
          <a:xfrm>
            <a:off x="906463" y="4689243"/>
            <a:ext cx="4984800" cy="4443000"/>
          </a:xfrm>
          <a:prstGeom prst="rect">
            <a:avLst/>
          </a:prstGeom>
        </p:spPr>
        <p:txBody>
          <a:bodyPr anchorCtr="0" anchor="t" bIns="47775" lIns="95550" spcFirstLastPara="1" rIns="95550" wrap="square" tIns="477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g1f0a8e0fc8a_0_514:notes"/>
          <p:cNvSpPr txBox="1"/>
          <p:nvPr>
            <p:ph idx="12" type="sldNum"/>
          </p:nvPr>
        </p:nvSpPr>
        <p:spPr>
          <a:xfrm>
            <a:off x="3851275" y="9381643"/>
            <a:ext cx="2946300" cy="492600"/>
          </a:xfrm>
          <a:prstGeom prst="rect">
            <a:avLst/>
          </a:prstGeom>
        </p:spPr>
        <p:txBody>
          <a:bodyPr anchorCtr="0" anchor="b" bIns="47775" lIns="95550" spcFirstLastPara="1" rIns="95550" wrap="square" tIns="477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1f0a8e0fc8a_0_527:notes"/>
          <p:cNvSpPr/>
          <p:nvPr>
            <p:ph idx="2" type="sldImg"/>
          </p:nvPr>
        </p:nvSpPr>
        <p:spPr>
          <a:xfrm>
            <a:off x="109538" y="741363"/>
            <a:ext cx="6580200" cy="3702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1f0a8e0fc8a_0_527:notes"/>
          <p:cNvSpPr txBox="1"/>
          <p:nvPr>
            <p:ph idx="1" type="body"/>
          </p:nvPr>
        </p:nvSpPr>
        <p:spPr>
          <a:xfrm>
            <a:off x="906463" y="4689243"/>
            <a:ext cx="4984800" cy="4443000"/>
          </a:xfrm>
          <a:prstGeom prst="rect">
            <a:avLst/>
          </a:prstGeom>
        </p:spPr>
        <p:txBody>
          <a:bodyPr anchorCtr="0" anchor="t" bIns="47775" lIns="95550" spcFirstLastPara="1" rIns="95550" wrap="square" tIns="477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g1f0a8e0fc8a_0_527:notes"/>
          <p:cNvSpPr txBox="1"/>
          <p:nvPr>
            <p:ph idx="12" type="sldNum"/>
          </p:nvPr>
        </p:nvSpPr>
        <p:spPr>
          <a:xfrm>
            <a:off x="3851275" y="9381643"/>
            <a:ext cx="2946300" cy="492600"/>
          </a:xfrm>
          <a:prstGeom prst="rect">
            <a:avLst/>
          </a:prstGeom>
        </p:spPr>
        <p:txBody>
          <a:bodyPr anchorCtr="0" anchor="b" bIns="47775" lIns="95550" spcFirstLastPara="1" rIns="95550" wrap="square" tIns="477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1f0a8e0fc8a_0_536:notes"/>
          <p:cNvSpPr/>
          <p:nvPr>
            <p:ph idx="2" type="sldImg"/>
          </p:nvPr>
        </p:nvSpPr>
        <p:spPr>
          <a:xfrm>
            <a:off x="109538" y="741363"/>
            <a:ext cx="6580200" cy="3702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1f0a8e0fc8a_0_536:notes"/>
          <p:cNvSpPr txBox="1"/>
          <p:nvPr>
            <p:ph idx="1" type="body"/>
          </p:nvPr>
        </p:nvSpPr>
        <p:spPr>
          <a:xfrm>
            <a:off x="906463" y="4689243"/>
            <a:ext cx="4984800" cy="4443000"/>
          </a:xfrm>
          <a:prstGeom prst="rect">
            <a:avLst/>
          </a:prstGeom>
        </p:spPr>
        <p:txBody>
          <a:bodyPr anchorCtr="0" anchor="t" bIns="47775" lIns="95550" spcFirstLastPara="1" rIns="95550" wrap="square" tIns="477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g1f0a8e0fc8a_0_536:notes"/>
          <p:cNvSpPr txBox="1"/>
          <p:nvPr>
            <p:ph idx="12" type="sldNum"/>
          </p:nvPr>
        </p:nvSpPr>
        <p:spPr>
          <a:xfrm>
            <a:off x="3851275" y="9381643"/>
            <a:ext cx="2946300" cy="492600"/>
          </a:xfrm>
          <a:prstGeom prst="rect">
            <a:avLst/>
          </a:prstGeom>
        </p:spPr>
        <p:txBody>
          <a:bodyPr anchorCtr="0" anchor="b" bIns="47775" lIns="95550" spcFirstLastPara="1" rIns="95550" wrap="square" tIns="477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1f0a8e0fc8a_0_545:notes"/>
          <p:cNvSpPr/>
          <p:nvPr>
            <p:ph idx="2" type="sldImg"/>
          </p:nvPr>
        </p:nvSpPr>
        <p:spPr>
          <a:xfrm>
            <a:off x="109538" y="741363"/>
            <a:ext cx="6580200" cy="3702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1f0a8e0fc8a_0_545:notes"/>
          <p:cNvSpPr txBox="1"/>
          <p:nvPr>
            <p:ph idx="1" type="body"/>
          </p:nvPr>
        </p:nvSpPr>
        <p:spPr>
          <a:xfrm>
            <a:off x="906463" y="4689243"/>
            <a:ext cx="4984800" cy="4443000"/>
          </a:xfrm>
          <a:prstGeom prst="rect">
            <a:avLst/>
          </a:prstGeom>
        </p:spPr>
        <p:txBody>
          <a:bodyPr anchorCtr="0" anchor="t" bIns="47775" lIns="95550" spcFirstLastPara="1" rIns="95550" wrap="square" tIns="477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g1f0a8e0fc8a_0_545:notes"/>
          <p:cNvSpPr txBox="1"/>
          <p:nvPr>
            <p:ph idx="12" type="sldNum"/>
          </p:nvPr>
        </p:nvSpPr>
        <p:spPr>
          <a:xfrm>
            <a:off x="3851275" y="9381643"/>
            <a:ext cx="2946300" cy="492600"/>
          </a:xfrm>
          <a:prstGeom prst="rect">
            <a:avLst/>
          </a:prstGeom>
        </p:spPr>
        <p:txBody>
          <a:bodyPr anchorCtr="0" anchor="b" bIns="47775" lIns="95550" spcFirstLastPara="1" rIns="95550" wrap="square" tIns="477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1f0a8e0fc8a_0_555:notes"/>
          <p:cNvSpPr/>
          <p:nvPr>
            <p:ph idx="2" type="sldImg"/>
          </p:nvPr>
        </p:nvSpPr>
        <p:spPr>
          <a:xfrm>
            <a:off x="109538" y="741363"/>
            <a:ext cx="6580200" cy="3702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1f0a8e0fc8a_0_555:notes"/>
          <p:cNvSpPr txBox="1"/>
          <p:nvPr>
            <p:ph idx="1" type="body"/>
          </p:nvPr>
        </p:nvSpPr>
        <p:spPr>
          <a:xfrm>
            <a:off x="906463" y="4689243"/>
            <a:ext cx="4984800" cy="4443000"/>
          </a:xfrm>
          <a:prstGeom prst="rect">
            <a:avLst/>
          </a:prstGeom>
        </p:spPr>
        <p:txBody>
          <a:bodyPr anchorCtr="0" anchor="t" bIns="47775" lIns="95550" spcFirstLastPara="1" rIns="95550" wrap="square" tIns="477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g1f0a8e0fc8a_0_555:notes"/>
          <p:cNvSpPr txBox="1"/>
          <p:nvPr>
            <p:ph idx="12" type="sldNum"/>
          </p:nvPr>
        </p:nvSpPr>
        <p:spPr>
          <a:xfrm>
            <a:off x="3851275" y="9381643"/>
            <a:ext cx="2946300" cy="492600"/>
          </a:xfrm>
          <a:prstGeom prst="rect">
            <a:avLst/>
          </a:prstGeom>
        </p:spPr>
        <p:txBody>
          <a:bodyPr anchorCtr="0" anchor="b" bIns="47775" lIns="95550" spcFirstLastPara="1" rIns="95550" wrap="square" tIns="477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1f0a8e0fc8a_0_562:notes"/>
          <p:cNvSpPr/>
          <p:nvPr>
            <p:ph idx="2" type="sldImg"/>
          </p:nvPr>
        </p:nvSpPr>
        <p:spPr>
          <a:xfrm>
            <a:off x="109538" y="741363"/>
            <a:ext cx="6580200" cy="3702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1f0a8e0fc8a_0_562:notes"/>
          <p:cNvSpPr txBox="1"/>
          <p:nvPr>
            <p:ph idx="1" type="body"/>
          </p:nvPr>
        </p:nvSpPr>
        <p:spPr>
          <a:xfrm>
            <a:off x="906463" y="4689243"/>
            <a:ext cx="4984800" cy="4443000"/>
          </a:xfrm>
          <a:prstGeom prst="rect">
            <a:avLst/>
          </a:prstGeom>
        </p:spPr>
        <p:txBody>
          <a:bodyPr anchorCtr="0" anchor="t" bIns="47775" lIns="95550" spcFirstLastPara="1" rIns="95550" wrap="square" tIns="477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g1f0a8e0fc8a_0_562:notes"/>
          <p:cNvSpPr txBox="1"/>
          <p:nvPr>
            <p:ph idx="12" type="sldNum"/>
          </p:nvPr>
        </p:nvSpPr>
        <p:spPr>
          <a:xfrm>
            <a:off x="3851275" y="9381643"/>
            <a:ext cx="2946300" cy="492600"/>
          </a:xfrm>
          <a:prstGeom prst="rect">
            <a:avLst/>
          </a:prstGeom>
        </p:spPr>
        <p:txBody>
          <a:bodyPr anchorCtr="0" anchor="b" bIns="47775" lIns="95550" spcFirstLastPara="1" rIns="95550" wrap="square" tIns="477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1f0a8e0fc8a_0_569:notes"/>
          <p:cNvSpPr/>
          <p:nvPr>
            <p:ph idx="2" type="sldImg"/>
          </p:nvPr>
        </p:nvSpPr>
        <p:spPr>
          <a:xfrm>
            <a:off x="109538" y="741363"/>
            <a:ext cx="6580200" cy="3702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1f0a8e0fc8a_0_569:notes"/>
          <p:cNvSpPr txBox="1"/>
          <p:nvPr>
            <p:ph idx="1" type="body"/>
          </p:nvPr>
        </p:nvSpPr>
        <p:spPr>
          <a:xfrm>
            <a:off x="906463" y="4689243"/>
            <a:ext cx="4984800" cy="4443000"/>
          </a:xfrm>
          <a:prstGeom prst="rect">
            <a:avLst/>
          </a:prstGeom>
        </p:spPr>
        <p:txBody>
          <a:bodyPr anchorCtr="0" anchor="t" bIns="47775" lIns="95550" spcFirstLastPara="1" rIns="95550" wrap="square" tIns="477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g1f0a8e0fc8a_0_569:notes"/>
          <p:cNvSpPr txBox="1"/>
          <p:nvPr>
            <p:ph idx="12" type="sldNum"/>
          </p:nvPr>
        </p:nvSpPr>
        <p:spPr>
          <a:xfrm>
            <a:off x="3851275" y="9381643"/>
            <a:ext cx="2946300" cy="492600"/>
          </a:xfrm>
          <a:prstGeom prst="rect">
            <a:avLst/>
          </a:prstGeom>
        </p:spPr>
        <p:txBody>
          <a:bodyPr anchorCtr="0" anchor="b" bIns="47775" lIns="95550" spcFirstLastPara="1" rIns="95550" wrap="square" tIns="477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1f0a8e0fc8a_0_577:notes"/>
          <p:cNvSpPr/>
          <p:nvPr>
            <p:ph idx="2" type="sldImg"/>
          </p:nvPr>
        </p:nvSpPr>
        <p:spPr>
          <a:xfrm>
            <a:off x="109538" y="741363"/>
            <a:ext cx="6580200" cy="3702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1f0a8e0fc8a_0_577:notes"/>
          <p:cNvSpPr txBox="1"/>
          <p:nvPr>
            <p:ph idx="1" type="body"/>
          </p:nvPr>
        </p:nvSpPr>
        <p:spPr>
          <a:xfrm>
            <a:off x="906463" y="4689243"/>
            <a:ext cx="4984800" cy="4443000"/>
          </a:xfrm>
          <a:prstGeom prst="rect">
            <a:avLst/>
          </a:prstGeom>
        </p:spPr>
        <p:txBody>
          <a:bodyPr anchorCtr="0" anchor="t" bIns="47775" lIns="95550" spcFirstLastPara="1" rIns="95550" wrap="square" tIns="477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g1f0a8e0fc8a_0_577:notes"/>
          <p:cNvSpPr txBox="1"/>
          <p:nvPr>
            <p:ph idx="12" type="sldNum"/>
          </p:nvPr>
        </p:nvSpPr>
        <p:spPr>
          <a:xfrm>
            <a:off x="3851275" y="9381643"/>
            <a:ext cx="2946300" cy="492600"/>
          </a:xfrm>
          <a:prstGeom prst="rect">
            <a:avLst/>
          </a:prstGeom>
        </p:spPr>
        <p:txBody>
          <a:bodyPr anchorCtr="0" anchor="b" bIns="47775" lIns="95550" spcFirstLastPara="1" rIns="95550" wrap="square" tIns="477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1f0a8e0fc8a_0_587:notes"/>
          <p:cNvSpPr/>
          <p:nvPr>
            <p:ph idx="2" type="sldImg"/>
          </p:nvPr>
        </p:nvSpPr>
        <p:spPr>
          <a:xfrm>
            <a:off x="109538" y="741363"/>
            <a:ext cx="6580200" cy="3702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1f0a8e0fc8a_0_587:notes"/>
          <p:cNvSpPr txBox="1"/>
          <p:nvPr>
            <p:ph idx="1" type="body"/>
          </p:nvPr>
        </p:nvSpPr>
        <p:spPr>
          <a:xfrm>
            <a:off x="906463" y="4689243"/>
            <a:ext cx="4984800" cy="4443000"/>
          </a:xfrm>
          <a:prstGeom prst="rect">
            <a:avLst/>
          </a:prstGeom>
        </p:spPr>
        <p:txBody>
          <a:bodyPr anchorCtr="0" anchor="t" bIns="47775" lIns="95550" spcFirstLastPara="1" rIns="95550" wrap="square" tIns="477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g1f0a8e0fc8a_0_587:notes"/>
          <p:cNvSpPr txBox="1"/>
          <p:nvPr>
            <p:ph idx="12" type="sldNum"/>
          </p:nvPr>
        </p:nvSpPr>
        <p:spPr>
          <a:xfrm>
            <a:off x="3851275" y="9381643"/>
            <a:ext cx="2946300" cy="492600"/>
          </a:xfrm>
          <a:prstGeom prst="rect">
            <a:avLst/>
          </a:prstGeom>
        </p:spPr>
        <p:txBody>
          <a:bodyPr anchorCtr="0" anchor="b" bIns="47775" lIns="95550" spcFirstLastPara="1" rIns="95550" wrap="square" tIns="477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f0a8e0fc8a_0_0:notes"/>
          <p:cNvSpPr/>
          <p:nvPr>
            <p:ph idx="2" type="sldImg"/>
          </p:nvPr>
        </p:nvSpPr>
        <p:spPr>
          <a:xfrm>
            <a:off x="109538" y="741363"/>
            <a:ext cx="6580200" cy="3702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f0a8e0fc8a_0_0:notes"/>
          <p:cNvSpPr txBox="1"/>
          <p:nvPr>
            <p:ph idx="1" type="body"/>
          </p:nvPr>
        </p:nvSpPr>
        <p:spPr>
          <a:xfrm>
            <a:off x="906463" y="4689243"/>
            <a:ext cx="4984800" cy="4443000"/>
          </a:xfrm>
          <a:prstGeom prst="rect">
            <a:avLst/>
          </a:prstGeom>
        </p:spPr>
        <p:txBody>
          <a:bodyPr anchorCtr="0" anchor="t" bIns="47775" lIns="95550" spcFirstLastPara="1" rIns="95550" wrap="square" tIns="477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g1f0a8e0fc8a_0_0:notes"/>
          <p:cNvSpPr txBox="1"/>
          <p:nvPr>
            <p:ph idx="12" type="sldNum"/>
          </p:nvPr>
        </p:nvSpPr>
        <p:spPr>
          <a:xfrm>
            <a:off x="3851275" y="9381643"/>
            <a:ext cx="2946300" cy="492600"/>
          </a:xfrm>
          <a:prstGeom prst="rect">
            <a:avLst/>
          </a:prstGeom>
        </p:spPr>
        <p:txBody>
          <a:bodyPr anchorCtr="0" anchor="b" bIns="47775" lIns="95550" spcFirstLastPara="1" rIns="95550" wrap="square" tIns="477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f0a8e0fc8a_0_163:notes"/>
          <p:cNvSpPr/>
          <p:nvPr>
            <p:ph idx="2" type="sldImg"/>
          </p:nvPr>
        </p:nvSpPr>
        <p:spPr>
          <a:xfrm>
            <a:off x="109538" y="741363"/>
            <a:ext cx="6580200" cy="3702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f0a8e0fc8a_0_163:notes"/>
          <p:cNvSpPr txBox="1"/>
          <p:nvPr>
            <p:ph idx="1" type="body"/>
          </p:nvPr>
        </p:nvSpPr>
        <p:spPr>
          <a:xfrm>
            <a:off x="906463" y="4689243"/>
            <a:ext cx="4984800" cy="4443000"/>
          </a:xfrm>
          <a:prstGeom prst="rect">
            <a:avLst/>
          </a:prstGeom>
        </p:spPr>
        <p:txBody>
          <a:bodyPr anchorCtr="0" anchor="t" bIns="47775" lIns="95550" spcFirstLastPara="1" rIns="95550" wrap="square" tIns="477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g1f0a8e0fc8a_0_163:notes"/>
          <p:cNvSpPr txBox="1"/>
          <p:nvPr>
            <p:ph idx="12" type="sldNum"/>
          </p:nvPr>
        </p:nvSpPr>
        <p:spPr>
          <a:xfrm>
            <a:off x="3851275" y="9381643"/>
            <a:ext cx="2946300" cy="492600"/>
          </a:xfrm>
          <a:prstGeom prst="rect">
            <a:avLst/>
          </a:prstGeom>
        </p:spPr>
        <p:txBody>
          <a:bodyPr anchorCtr="0" anchor="b" bIns="47775" lIns="95550" spcFirstLastPara="1" rIns="95550" wrap="square" tIns="477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f0a8e0fc8a_0_126:notes"/>
          <p:cNvSpPr/>
          <p:nvPr>
            <p:ph idx="2" type="sldImg"/>
          </p:nvPr>
        </p:nvSpPr>
        <p:spPr>
          <a:xfrm>
            <a:off x="109538" y="741363"/>
            <a:ext cx="6580200" cy="3702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f0a8e0fc8a_0_126:notes"/>
          <p:cNvSpPr txBox="1"/>
          <p:nvPr>
            <p:ph idx="1" type="body"/>
          </p:nvPr>
        </p:nvSpPr>
        <p:spPr>
          <a:xfrm>
            <a:off x="906463" y="4689243"/>
            <a:ext cx="4984800" cy="4443000"/>
          </a:xfrm>
          <a:prstGeom prst="rect">
            <a:avLst/>
          </a:prstGeom>
        </p:spPr>
        <p:txBody>
          <a:bodyPr anchorCtr="0" anchor="t" bIns="47775" lIns="95550" spcFirstLastPara="1" rIns="95550" wrap="square" tIns="477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g1f0a8e0fc8a_0_126:notes"/>
          <p:cNvSpPr txBox="1"/>
          <p:nvPr>
            <p:ph idx="12" type="sldNum"/>
          </p:nvPr>
        </p:nvSpPr>
        <p:spPr>
          <a:xfrm>
            <a:off x="3851275" y="9381643"/>
            <a:ext cx="2946300" cy="492600"/>
          </a:xfrm>
          <a:prstGeom prst="rect">
            <a:avLst/>
          </a:prstGeom>
        </p:spPr>
        <p:txBody>
          <a:bodyPr anchorCtr="0" anchor="b" bIns="47775" lIns="95550" spcFirstLastPara="1" rIns="95550" wrap="square" tIns="477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f0a8e0fc8a_0_138:notes"/>
          <p:cNvSpPr/>
          <p:nvPr>
            <p:ph idx="2" type="sldImg"/>
          </p:nvPr>
        </p:nvSpPr>
        <p:spPr>
          <a:xfrm>
            <a:off x="109538" y="741363"/>
            <a:ext cx="6580200" cy="3702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f0a8e0fc8a_0_138:notes"/>
          <p:cNvSpPr txBox="1"/>
          <p:nvPr>
            <p:ph idx="1" type="body"/>
          </p:nvPr>
        </p:nvSpPr>
        <p:spPr>
          <a:xfrm>
            <a:off x="906463" y="4689243"/>
            <a:ext cx="4984800" cy="4443000"/>
          </a:xfrm>
          <a:prstGeom prst="rect">
            <a:avLst/>
          </a:prstGeom>
        </p:spPr>
        <p:txBody>
          <a:bodyPr anchorCtr="0" anchor="t" bIns="47775" lIns="95550" spcFirstLastPara="1" rIns="95550" wrap="square" tIns="477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g1f0a8e0fc8a_0_138:notes"/>
          <p:cNvSpPr txBox="1"/>
          <p:nvPr>
            <p:ph idx="12" type="sldNum"/>
          </p:nvPr>
        </p:nvSpPr>
        <p:spPr>
          <a:xfrm>
            <a:off x="3851275" y="9381643"/>
            <a:ext cx="2946300" cy="492600"/>
          </a:xfrm>
          <a:prstGeom prst="rect">
            <a:avLst/>
          </a:prstGeom>
        </p:spPr>
        <p:txBody>
          <a:bodyPr anchorCtr="0" anchor="b" bIns="47775" lIns="95550" spcFirstLastPara="1" rIns="95550" wrap="square" tIns="477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f0a8e0fc8a_0_179:notes"/>
          <p:cNvSpPr/>
          <p:nvPr>
            <p:ph idx="2" type="sldImg"/>
          </p:nvPr>
        </p:nvSpPr>
        <p:spPr>
          <a:xfrm>
            <a:off x="109538" y="741363"/>
            <a:ext cx="6580200" cy="3702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f0a8e0fc8a_0_179:notes"/>
          <p:cNvSpPr txBox="1"/>
          <p:nvPr>
            <p:ph idx="1" type="body"/>
          </p:nvPr>
        </p:nvSpPr>
        <p:spPr>
          <a:xfrm>
            <a:off x="906463" y="4689243"/>
            <a:ext cx="4984800" cy="4443000"/>
          </a:xfrm>
          <a:prstGeom prst="rect">
            <a:avLst/>
          </a:prstGeom>
        </p:spPr>
        <p:txBody>
          <a:bodyPr anchorCtr="0" anchor="t" bIns="47775" lIns="95550" spcFirstLastPara="1" rIns="95550" wrap="square" tIns="477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g1f0a8e0fc8a_0_179:notes"/>
          <p:cNvSpPr txBox="1"/>
          <p:nvPr>
            <p:ph idx="12" type="sldNum"/>
          </p:nvPr>
        </p:nvSpPr>
        <p:spPr>
          <a:xfrm>
            <a:off x="3851275" y="9381643"/>
            <a:ext cx="2946300" cy="492600"/>
          </a:xfrm>
          <a:prstGeom prst="rect">
            <a:avLst/>
          </a:prstGeom>
        </p:spPr>
        <p:txBody>
          <a:bodyPr anchorCtr="0" anchor="b" bIns="47775" lIns="95550" spcFirstLastPara="1" rIns="95550" wrap="square" tIns="477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f0a8e0fc8a_0_190:notes"/>
          <p:cNvSpPr/>
          <p:nvPr>
            <p:ph idx="2" type="sldImg"/>
          </p:nvPr>
        </p:nvSpPr>
        <p:spPr>
          <a:xfrm>
            <a:off x="109538" y="741363"/>
            <a:ext cx="6580200" cy="3702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f0a8e0fc8a_0_190:notes"/>
          <p:cNvSpPr txBox="1"/>
          <p:nvPr>
            <p:ph idx="1" type="body"/>
          </p:nvPr>
        </p:nvSpPr>
        <p:spPr>
          <a:xfrm>
            <a:off x="906463" y="4689243"/>
            <a:ext cx="4984800" cy="4443000"/>
          </a:xfrm>
          <a:prstGeom prst="rect">
            <a:avLst/>
          </a:prstGeom>
        </p:spPr>
        <p:txBody>
          <a:bodyPr anchorCtr="0" anchor="t" bIns="47775" lIns="95550" spcFirstLastPara="1" rIns="95550" wrap="square" tIns="477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g1f0a8e0fc8a_0_190:notes"/>
          <p:cNvSpPr txBox="1"/>
          <p:nvPr>
            <p:ph idx="12" type="sldNum"/>
          </p:nvPr>
        </p:nvSpPr>
        <p:spPr>
          <a:xfrm>
            <a:off x="3851275" y="9381643"/>
            <a:ext cx="2946300" cy="492600"/>
          </a:xfrm>
          <a:prstGeom prst="rect">
            <a:avLst/>
          </a:prstGeom>
        </p:spPr>
        <p:txBody>
          <a:bodyPr anchorCtr="0" anchor="b" bIns="47775" lIns="95550" spcFirstLastPara="1" rIns="95550" wrap="square" tIns="477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5.png"/><Relationship Id="rId3" Type="http://schemas.openxmlformats.org/officeDocument/2006/relationships/image" Target="../media/image5.png"/><Relationship Id="rId4" Type="http://schemas.openxmlformats.org/officeDocument/2006/relationships/image" Target="../media/image10.png"/><Relationship Id="rId5" Type="http://schemas.openxmlformats.org/officeDocument/2006/relationships/image" Target="../media/image31.png"/><Relationship Id="rId6" Type="http://schemas.openxmlformats.org/officeDocument/2006/relationships/image" Target="../media/image3.png"/><Relationship Id="rId7" Type="http://schemas.openxmlformats.org/officeDocument/2006/relationships/image" Target="../media/image1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elfolie" showMasterSp="0">
  <p:cSld name="1_Titelfolie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nilogo4c" id="24" name="Google Shape;24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79075"/>
            <a:ext cx="12192000" cy="951399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2"/>
          <p:cNvSpPr txBox="1"/>
          <p:nvPr>
            <p:ph idx="1" type="subTitle"/>
          </p:nvPr>
        </p:nvSpPr>
        <p:spPr>
          <a:xfrm>
            <a:off x="1805232" y="4693478"/>
            <a:ext cx="8534400" cy="14718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1200"/>
              </a:spcBef>
              <a:spcAft>
                <a:spcPts val="0"/>
              </a:spcAft>
              <a:buSzPts val="1600"/>
              <a:buFont typeface="Noto Sans Symbols"/>
              <a:buNone/>
              <a:defRPr b="0">
                <a:solidFill>
                  <a:schemeClr val="dk1"/>
                </a:solidFill>
              </a:defRPr>
            </a:lvl1pPr>
            <a:lvl2pPr lvl="1" algn="l">
              <a:spcBef>
                <a:spcPts val="600"/>
              </a:spcBef>
              <a:spcAft>
                <a:spcPts val="0"/>
              </a:spcAft>
              <a:buSzPts val="1800"/>
              <a:buChar char="⮚"/>
              <a:defRPr/>
            </a:lvl2pPr>
            <a:lvl3pPr lvl="2" algn="l"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3pPr>
            <a:lvl4pPr lvl="3" algn="l"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4pPr>
            <a:lvl5pPr lvl="4" algn="l">
              <a:spcBef>
                <a:spcPts val="600"/>
              </a:spcBef>
              <a:spcAft>
                <a:spcPts val="0"/>
              </a:spcAft>
              <a:buSzPts val="1800"/>
              <a:buChar char=" "/>
              <a:defRPr/>
            </a:lvl5pPr>
            <a:lvl6pPr lvl="5" algn="l">
              <a:spcBef>
                <a:spcPts val="600"/>
              </a:spcBef>
              <a:spcAft>
                <a:spcPts val="0"/>
              </a:spcAft>
              <a:buClr>
                <a:srgbClr val="4D4D4D"/>
              </a:buClr>
              <a:buSzPts val="1800"/>
              <a:buChar char=" 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Clr>
                <a:srgbClr val="4D4D4D"/>
              </a:buClr>
              <a:buSzPts val="1800"/>
              <a:buChar char=" 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Clr>
                <a:srgbClr val="4D4D4D"/>
              </a:buClr>
              <a:buSzPts val="1800"/>
              <a:buChar char=" 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Clr>
                <a:srgbClr val="4D4D4D"/>
              </a:buClr>
              <a:buSzPts val="1800"/>
              <a:buChar char=" "/>
              <a:defRPr/>
            </a:lvl9pPr>
          </a:lstStyle>
          <a:p/>
        </p:txBody>
      </p:sp>
      <p:sp>
        <p:nvSpPr>
          <p:cNvPr id="26" name="Google Shape;26;p2"/>
          <p:cNvSpPr txBox="1"/>
          <p:nvPr/>
        </p:nvSpPr>
        <p:spPr>
          <a:xfrm>
            <a:off x="1871532" y="6237313"/>
            <a:ext cx="864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de-DE" sz="2000">
                <a:solidFill>
                  <a:srgbClr val="777777"/>
                </a:solidFill>
              </a:rPr>
              <a:t>https://www.informatik.uni-wuerzburg.de/is/</a:t>
            </a:r>
            <a:endParaRPr/>
          </a:p>
        </p:txBody>
      </p:sp>
      <p:pic>
        <p:nvPicPr>
          <p:cNvPr id="27" name="Google Shape;27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" y="6921631"/>
            <a:ext cx="2370119" cy="31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28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43691" y="6921631"/>
            <a:ext cx="2370119" cy="31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887379" y="6921631"/>
            <a:ext cx="2370108" cy="31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30;p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358581" y="6921631"/>
            <a:ext cx="2370119" cy="31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31;p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9837285" y="6921631"/>
            <a:ext cx="2345911" cy="31320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2"/>
          <p:cNvSpPr txBox="1"/>
          <p:nvPr/>
        </p:nvSpPr>
        <p:spPr>
          <a:xfrm>
            <a:off x="1805232" y="3979890"/>
            <a:ext cx="85344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63D79"/>
              </a:buClr>
              <a:buSzPts val="1600"/>
              <a:buFont typeface="Noto Sans Symbols"/>
              <a:buNone/>
            </a:pPr>
            <a:r>
              <a:rPr b="1" lang="de-DE" sz="2000">
                <a:solidFill>
                  <a:schemeClr val="dk1"/>
                </a:solidFill>
              </a:rPr>
              <a:t>Presentation for the Functional Programming </a:t>
            </a:r>
            <a:r>
              <a:rPr b="1" lang="de-DE" sz="2000">
                <a:solidFill>
                  <a:schemeClr val="dk1"/>
                </a:solidFill>
              </a:rPr>
              <a:t>Seminar</a:t>
            </a:r>
            <a:endParaRPr sz="2000"/>
          </a:p>
        </p:txBody>
      </p:sp>
      <p:sp>
        <p:nvSpPr>
          <p:cNvPr id="33" name="Google Shape;33;p2"/>
          <p:cNvSpPr txBox="1"/>
          <p:nvPr>
            <p:ph type="title"/>
          </p:nvPr>
        </p:nvSpPr>
        <p:spPr>
          <a:xfrm>
            <a:off x="719670" y="30163"/>
            <a:ext cx="10657417" cy="6461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ld mit Überschrift" type="picTx">
  <p:cSld name="PICTURE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1"/>
          <p:cNvSpPr txBox="1"/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1"/>
          <p:cNvSpPr/>
          <p:nvPr>
            <p:ph idx="2" type="pic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3" name="Google Shape;63;p11"/>
          <p:cNvSpPr txBox="1"/>
          <p:nvPr>
            <p:ph idx="1" type="body"/>
          </p:nvPr>
        </p:nvSpPr>
        <p:spPr>
          <a:xfrm>
            <a:off x="2389717" y="5367338"/>
            <a:ext cx="73152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228600" lvl="0" marL="457200" algn="l">
              <a:spcBef>
                <a:spcPts val="1200"/>
              </a:spcBef>
              <a:spcAft>
                <a:spcPts val="0"/>
              </a:spcAft>
              <a:buSzPts val="1120"/>
              <a:buFont typeface="Arial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Clr>
                <a:srgbClr val="4D4D4D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rgbClr val="4D4D4D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rgbClr val="4D4D4D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rgbClr val="4D4D4D"/>
              </a:buClr>
              <a:buSzPts val="900"/>
              <a:buFont typeface="Arial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und vertikaler Text" type="vertTx">
  <p:cSld name="VERTICAL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2"/>
          <p:cNvSpPr txBox="1"/>
          <p:nvPr>
            <p:ph type="title"/>
          </p:nvPr>
        </p:nvSpPr>
        <p:spPr>
          <a:xfrm>
            <a:off x="719670" y="30163"/>
            <a:ext cx="10657417" cy="6461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2"/>
          <p:cNvSpPr txBox="1"/>
          <p:nvPr>
            <p:ph idx="1" type="body"/>
          </p:nvPr>
        </p:nvSpPr>
        <p:spPr>
          <a:xfrm rot="5400000">
            <a:off x="3492500" y="-1866900"/>
            <a:ext cx="5105400" cy="106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228600" lvl="0" marL="457200" algn="l">
              <a:spcBef>
                <a:spcPts val="1200"/>
              </a:spcBef>
              <a:spcAft>
                <a:spcPts val="0"/>
              </a:spcAft>
              <a:buSzPts val="1440"/>
              <a:buNone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⮚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 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Clr>
                <a:srgbClr val="4D4D4D"/>
              </a:buClr>
              <a:buSzPts val="1800"/>
              <a:buChar char=" 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rgbClr val="4D4D4D"/>
              </a:buClr>
              <a:buSzPts val="1800"/>
              <a:buChar char=" 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rgbClr val="4D4D4D"/>
              </a:buClr>
              <a:buSzPts val="1800"/>
              <a:buChar char=" 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rgbClr val="4D4D4D"/>
              </a:buClr>
              <a:buSzPts val="1800"/>
              <a:buChar char=" 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kaler Titel und Text" type="vertTitleAndTx">
  <p:cSld name="VERTICAL_TITLE_AND_VERTICAL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/>
          <p:nvPr>
            <p:ph type="title"/>
          </p:nvPr>
        </p:nvSpPr>
        <p:spPr>
          <a:xfrm rot="5400000">
            <a:off x="7050882" y="1691487"/>
            <a:ext cx="5989637" cy="266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3"/>
          <p:cNvSpPr txBox="1"/>
          <p:nvPr>
            <p:ph idx="1" type="body"/>
          </p:nvPr>
        </p:nvSpPr>
        <p:spPr>
          <a:xfrm rot="5400000">
            <a:off x="1615281" y="-873913"/>
            <a:ext cx="5989637" cy="77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228600" lvl="0" marL="457200" algn="l">
              <a:spcBef>
                <a:spcPts val="1200"/>
              </a:spcBef>
              <a:spcAft>
                <a:spcPts val="0"/>
              </a:spcAft>
              <a:buSzPts val="1440"/>
              <a:buNone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⮚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 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Clr>
                <a:srgbClr val="4D4D4D"/>
              </a:buClr>
              <a:buSzPts val="1800"/>
              <a:buChar char=" 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rgbClr val="4D4D4D"/>
              </a:buClr>
              <a:buSzPts val="1800"/>
              <a:buChar char=" 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rgbClr val="4D4D4D"/>
              </a:buClr>
              <a:buSzPts val="1800"/>
              <a:buChar char=" 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rgbClr val="4D4D4D"/>
              </a:buClr>
              <a:buSzPts val="1800"/>
              <a:buChar char=" 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bschnittsüberschrift" type="secHead">
  <p:cSld name="SECTION_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"/>
          <p:cNvSpPr txBox="1"/>
          <p:nvPr>
            <p:ph type="title"/>
          </p:nvPr>
        </p:nvSpPr>
        <p:spPr>
          <a:xfrm>
            <a:off x="963084" y="4406905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3"/>
          <p:cNvSpPr txBox="1"/>
          <p:nvPr>
            <p:ph idx="1" type="body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indent="-228600" lvl="0" marL="457200" algn="l">
              <a:spcBef>
                <a:spcPts val="1200"/>
              </a:spcBef>
              <a:spcAft>
                <a:spcPts val="0"/>
              </a:spcAft>
              <a:buSzPts val="1920"/>
              <a:buFont typeface="Arial"/>
              <a:buNone/>
              <a:defRPr sz="2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00"/>
              <a:buNone/>
              <a:defRPr sz="18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00"/>
              <a:buFont typeface="Arial"/>
              <a:buNone/>
              <a:defRPr sz="16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Clr>
                <a:srgbClr val="4D4D4D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4D4D4D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4D4D4D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4D4D4D"/>
              </a:buClr>
              <a:buSzPts val="1400"/>
              <a:buFont typeface="Arial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und Inhalt_No Breadcrumbs">
  <p:cSld name="Titel und Inhalt_No Breadcrumb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"/>
          <p:cNvSpPr txBox="1"/>
          <p:nvPr>
            <p:ph type="title"/>
          </p:nvPr>
        </p:nvSpPr>
        <p:spPr>
          <a:xfrm>
            <a:off x="719670" y="30163"/>
            <a:ext cx="10657417" cy="6461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"/>
          <p:cNvSpPr txBox="1"/>
          <p:nvPr>
            <p:ph idx="1" type="body"/>
          </p:nvPr>
        </p:nvSpPr>
        <p:spPr>
          <a:xfrm>
            <a:off x="719670" y="908720"/>
            <a:ext cx="10657500" cy="51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30200" lvl="0" marL="457200">
              <a:spcBef>
                <a:spcPts val="1200"/>
              </a:spcBef>
              <a:spcAft>
                <a:spcPts val="0"/>
              </a:spcAft>
              <a:buSzPts val="1600"/>
              <a:buFont typeface="Noto Sans Symbols"/>
              <a:buChar char="⮚"/>
              <a:defRPr/>
            </a:lvl1pPr>
            <a:lvl2pPr indent="-342900" lvl="1" marL="914400">
              <a:spcBef>
                <a:spcPts val="1200"/>
              </a:spcBef>
              <a:spcAft>
                <a:spcPts val="0"/>
              </a:spcAft>
              <a:buSzPts val="1800"/>
              <a:buFont typeface="Arial"/>
              <a:buChar char="•"/>
              <a:defRPr/>
            </a:lvl2pPr>
            <a:lvl3pPr indent="-330200" lvl="2" marL="1371600">
              <a:spcBef>
                <a:spcPts val="1200"/>
              </a:spcBef>
              <a:spcAft>
                <a:spcPts val="0"/>
              </a:spcAft>
              <a:buSzPts val="1600"/>
              <a:buFont typeface="Arial"/>
              <a:buChar char="–"/>
              <a:defRPr/>
            </a:lvl3pPr>
            <a:lvl4pPr indent="-330200" lvl="3" marL="1828800">
              <a:spcBef>
                <a:spcPts val="1200"/>
              </a:spcBef>
              <a:spcAft>
                <a:spcPts val="0"/>
              </a:spcAft>
              <a:buSzPts val="1600"/>
              <a:buChar char="▪"/>
              <a:defRPr/>
            </a:lvl4pPr>
            <a:lvl5pPr indent="-330200" lvl="4" marL="2286000" algn="l">
              <a:spcBef>
                <a:spcPts val="600"/>
              </a:spcBef>
              <a:spcAft>
                <a:spcPts val="0"/>
              </a:spcAft>
              <a:buSzPts val="1600"/>
              <a:buFont typeface="Arial"/>
              <a:buChar char=" 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Clr>
                <a:srgbClr val="4D4D4D"/>
              </a:buClr>
              <a:buSzPts val="1800"/>
              <a:buChar char=" 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rgbClr val="4D4D4D"/>
              </a:buClr>
              <a:buSzPts val="1800"/>
              <a:buChar char=" 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rgbClr val="4D4D4D"/>
              </a:buClr>
              <a:buSzPts val="1800"/>
              <a:buChar char=" 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rgbClr val="4D4D4D"/>
              </a:buClr>
              <a:buSzPts val="1800"/>
              <a:buChar char=" 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und Inhalt_Breadcrumb">
  <p:cSld name="Titel und Inhalt_Breadcrumb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/>
          <p:nvPr>
            <p:ph type="title"/>
          </p:nvPr>
        </p:nvSpPr>
        <p:spPr>
          <a:xfrm>
            <a:off x="719670" y="30163"/>
            <a:ext cx="10657417" cy="6461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" type="body"/>
          </p:nvPr>
        </p:nvSpPr>
        <p:spPr>
          <a:xfrm>
            <a:off x="719670" y="984052"/>
            <a:ext cx="10657417" cy="5109244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30200" lvl="0" marL="457200" algn="l">
              <a:spcBef>
                <a:spcPts val="1200"/>
              </a:spcBef>
              <a:spcAft>
                <a:spcPts val="0"/>
              </a:spcAft>
              <a:buSzPts val="1600"/>
              <a:buFont typeface="Noto Sans Symbols"/>
              <a:buChar char="⮚"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Font typeface="Arial"/>
              <a:buChar char="•"/>
              <a:defRPr/>
            </a:lvl2pPr>
            <a:lvl3pPr indent="-330200" lvl="2" marL="1371600" algn="l">
              <a:spcBef>
                <a:spcPts val="600"/>
              </a:spcBef>
              <a:spcAft>
                <a:spcPts val="0"/>
              </a:spcAft>
              <a:buSzPts val="1600"/>
              <a:buFont typeface="Arial"/>
              <a:buChar char="–"/>
              <a:defRPr/>
            </a:lvl3pPr>
            <a:lvl4pPr indent="-330200" lvl="3" marL="1828800" algn="l">
              <a:spcBef>
                <a:spcPts val="600"/>
              </a:spcBef>
              <a:spcAft>
                <a:spcPts val="0"/>
              </a:spcAft>
              <a:buSzPts val="1600"/>
              <a:buChar char="▪"/>
              <a:defRPr/>
            </a:lvl4pPr>
            <a:lvl5pPr indent="-330200" lvl="4" marL="2286000" algn="l">
              <a:spcBef>
                <a:spcPts val="600"/>
              </a:spcBef>
              <a:spcAft>
                <a:spcPts val="0"/>
              </a:spcAft>
              <a:buSzPts val="1600"/>
              <a:buFont typeface="Arial"/>
              <a:buChar char=" 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Clr>
                <a:srgbClr val="4D4D4D"/>
              </a:buClr>
              <a:buSzPts val="1800"/>
              <a:buChar char=" 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rgbClr val="4D4D4D"/>
              </a:buClr>
              <a:buSzPts val="1800"/>
              <a:buChar char=" 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rgbClr val="4D4D4D"/>
              </a:buClr>
              <a:buSzPts val="1800"/>
              <a:buChar char=" 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rgbClr val="4D4D4D"/>
              </a:buClr>
              <a:buSzPts val="1800"/>
              <a:buChar char=" 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wei Inhalte" type="twoObj">
  <p:cSld name="TWO_OBJECTS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719670" y="30163"/>
            <a:ext cx="10657417" cy="6461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" type="body"/>
          </p:nvPr>
        </p:nvSpPr>
        <p:spPr>
          <a:xfrm>
            <a:off x="711200" y="914400"/>
            <a:ext cx="52324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228600" lvl="0" marL="457200" algn="l">
              <a:spcBef>
                <a:spcPts val="1200"/>
              </a:spcBef>
              <a:spcAft>
                <a:spcPts val="0"/>
              </a:spcAft>
              <a:buSzPts val="2240"/>
              <a:buFont typeface="Arial"/>
              <a:buNone/>
              <a:defRPr sz="2800"/>
            </a:lvl1pPr>
            <a:lvl2pPr indent="-381000" lvl="1" marL="914400" algn="l">
              <a:spcBef>
                <a:spcPts val="600"/>
              </a:spcBef>
              <a:spcAft>
                <a:spcPts val="0"/>
              </a:spcAft>
              <a:buSzPts val="2400"/>
              <a:buChar char="⮚"/>
              <a:defRPr sz="2400"/>
            </a:lvl2pPr>
            <a:lvl3pPr indent="-355600" lvl="2" marL="1371600" algn="l">
              <a:spcBef>
                <a:spcPts val="600"/>
              </a:spcBef>
              <a:spcAft>
                <a:spcPts val="0"/>
              </a:spcAft>
              <a:buSzPts val="2000"/>
              <a:buFont typeface="Arial"/>
              <a:buChar char="–"/>
              <a:defRPr sz="2000"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Font typeface="Arial"/>
              <a:buChar char=" "/>
              <a:defRPr sz="1800"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Clr>
                <a:srgbClr val="4D4D4D"/>
              </a:buClr>
              <a:buSzPts val="1800"/>
              <a:buFont typeface="Arial"/>
              <a:buChar char=" 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rgbClr val="4D4D4D"/>
              </a:buClr>
              <a:buSzPts val="1800"/>
              <a:buFont typeface="Arial"/>
              <a:buChar char=" 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rgbClr val="4D4D4D"/>
              </a:buClr>
              <a:buSzPts val="1800"/>
              <a:buFont typeface="Arial"/>
              <a:buChar char=" 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rgbClr val="4D4D4D"/>
              </a:buClr>
              <a:buSzPts val="1800"/>
              <a:buFont typeface="Arial"/>
              <a:buChar char=" "/>
              <a:defRPr sz="1800"/>
            </a:lvl9pPr>
          </a:lstStyle>
          <a:p/>
        </p:txBody>
      </p:sp>
      <p:sp>
        <p:nvSpPr>
          <p:cNvPr id="46" name="Google Shape;46;p6"/>
          <p:cNvSpPr txBox="1"/>
          <p:nvPr>
            <p:ph idx="2" type="body"/>
          </p:nvPr>
        </p:nvSpPr>
        <p:spPr>
          <a:xfrm>
            <a:off x="6146800" y="914400"/>
            <a:ext cx="52324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228600" lvl="0" marL="457200" algn="l">
              <a:spcBef>
                <a:spcPts val="1200"/>
              </a:spcBef>
              <a:spcAft>
                <a:spcPts val="0"/>
              </a:spcAft>
              <a:buSzPts val="2240"/>
              <a:buFont typeface="Arial"/>
              <a:buNone/>
              <a:defRPr sz="2800"/>
            </a:lvl1pPr>
            <a:lvl2pPr indent="-381000" lvl="1" marL="914400" algn="l">
              <a:spcBef>
                <a:spcPts val="600"/>
              </a:spcBef>
              <a:spcAft>
                <a:spcPts val="0"/>
              </a:spcAft>
              <a:buSzPts val="2400"/>
              <a:buChar char="⮚"/>
              <a:defRPr sz="2400"/>
            </a:lvl2pPr>
            <a:lvl3pPr indent="-355600" lvl="2" marL="1371600" algn="l">
              <a:spcBef>
                <a:spcPts val="600"/>
              </a:spcBef>
              <a:spcAft>
                <a:spcPts val="0"/>
              </a:spcAft>
              <a:buSzPts val="2000"/>
              <a:buFont typeface="Arial"/>
              <a:buChar char="–"/>
              <a:defRPr sz="2000"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Font typeface="Arial"/>
              <a:buChar char=" "/>
              <a:defRPr sz="1800"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Clr>
                <a:srgbClr val="4D4D4D"/>
              </a:buClr>
              <a:buSzPts val="1800"/>
              <a:buFont typeface="Arial"/>
              <a:buChar char=" 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rgbClr val="4D4D4D"/>
              </a:buClr>
              <a:buSzPts val="1800"/>
              <a:buFont typeface="Arial"/>
              <a:buChar char=" 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rgbClr val="4D4D4D"/>
              </a:buClr>
              <a:buSzPts val="1800"/>
              <a:buFont typeface="Arial"/>
              <a:buChar char=" 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rgbClr val="4D4D4D"/>
              </a:buClr>
              <a:buSzPts val="1800"/>
              <a:buFont typeface="Arial"/>
              <a:buChar char=" 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gleich" type="twoTxTwoObj">
  <p:cSld name="TWO_OBJECTS_WITH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" type="body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indent="-228600" lvl="0" marL="457200" algn="l">
              <a:spcBef>
                <a:spcPts val="1200"/>
              </a:spcBef>
              <a:spcAft>
                <a:spcPts val="0"/>
              </a:spcAft>
              <a:buSzPts val="1920"/>
              <a:buFont typeface="Arial"/>
              <a:buNone/>
              <a:defRPr b="1" sz="2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Clr>
                <a:srgbClr val="4D4D4D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rgbClr val="4D4D4D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rgbClr val="4D4D4D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rgbClr val="4D4D4D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50" name="Google Shape;50;p7"/>
          <p:cNvSpPr txBox="1"/>
          <p:nvPr>
            <p:ph idx="2" type="body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228600" lvl="0" marL="457200" algn="l">
              <a:spcBef>
                <a:spcPts val="1200"/>
              </a:spcBef>
              <a:spcAft>
                <a:spcPts val="0"/>
              </a:spcAft>
              <a:buSzPts val="1920"/>
              <a:buFont typeface="Arial"/>
              <a:buNone/>
              <a:defRPr sz="2400"/>
            </a:lvl1pPr>
            <a:lvl2pPr indent="-355600" lvl="1" marL="914400" algn="l">
              <a:spcBef>
                <a:spcPts val="600"/>
              </a:spcBef>
              <a:spcAft>
                <a:spcPts val="0"/>
              </a:spcAft>
              <a:buSzPts val="2000"/>
              <a:buChar char="⮚"/>
              <a:defRPr sz="2000"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Font typeface="Arial"/>
              <a:buChar char="–"/>
              <a:defRPr sz="1800"/>
            </a:lvl3pPr>
            <a:lvl4pPr indent="-330200" lvl="3" marL="1828800" algn="l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4pPr>
            <a:lvl5pPr indent="-330200" lvl="4" marL="2286000" algn="l">
              <a:spcBef>
                <a:spcPts val="600"/>
              </a:spcBef>
              <a:spcAft>
                <a:spcPts val="0"/>
              </a:spcAft>
              <a:buSzPts val="1600"/>
              <a:buFont typeface="Arial"/>
              <a:buChar char=" "/>
              <a:defRPr sz="1600"/>
            </a:lvl5pPr>
            <a:lvl6pPr indent="-330200" lvl="5" marL="2743200" algn="l">
              <a:spcBef>
                <a:spcPts val="600"/>
              </a:spcBef>
              <a:spcAft>
                <a:spcPts val="0"/>
              </a:spcAft>
              <a:buClr>
                <a:srgbClr val="4D4D4D"/>
              </a:buClr>
              <a:buSzPts val="1600"/>
              <a:buFont typeface="Arial"/>
              <a:buChar char=" 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rgbClr val="4D4D4D"/>
              </a:buClr>
              <a:buSzPts val="1600"/>
              <a:buFont typeface="Arial"/>
              <a:buChar char=" 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rgbClr val="4D4D4D"/>
              </a:buClr>
              <a:buSzPts val="1600"/>
              <a:buFont typeface="Arial"/>
              <a:buChar char=" 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rgbClr val="4D4D4D"/>
              </a:buClr>
              <a:buSzPts val="1600"/>
              <a:buFont typeface="Arial"/>
              <a:buChar char=" "/>
              <a:defRPr sz="1600"/>
            </a:lvl9pPr>
          </a:lstStyle>
          <a:p/>
        </p:txBody>
      </p:sp>
      <p:sp>
        <p:nvSpPr>
          <p:cNvPr id="51" name="Google Shape;51;p7"/>
          <p:cNvSpPr txBox="1"/>
          <p:nvPr>
            <p:ph idx="3" type="body"/>
          </p:nvPr>
        </p:nvSpPr>
        <p:spPr>
          <a:xfrm>
            <a:off x="6193370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indent="-228600" lvl="0" marL="457200" algn="l">
              <a:spcBef>
                <a:spcPts val="1200"/>
              </a:spcBef>
              <a:spcAft>
                <a:spcPts val="0"/>
              </a:spcAft>
              <a:buSzPts val="1920"/>
              <a:buFont typeface="Arial"/>
              <a:buNone/>
              <a:defRPr b="1" sz="2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Clr>
                <a:srgbClr val="4D4D4D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rgbClr val="4D4D4D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rgbClr val="4D4D4D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rgbClr val="4D4D4D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52" name="Google Shape;52;p7"/>
          <p:cNvSpPr txBox="1"/>
          <p:nvPr>
            <p:ph idx="4" type="body"/>
          </p:nvPr>
        </p:nvSpPr>
        <p:spPr>
          <a:xfrm>
            <a:off x="6193370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228600" lvl="0" marL="457200" algn="l">
              <a:spcBef>
                <a:spcPts val="1200"/>
              </a:spcBef>
              <a:spcAft>
                <a:spcPts val="0"/>
              </a:spcAft>
              <a:buSzPts val="1920"/>
              <a:buFont typeface="Arial"/>
              <a:buNone/>
              <a:defRPr sz="2400"/>
            </a:lvl1pPr>
            <a:lvl2pPr indent="-355600" lvl="1" marL="914400" algn="l">
              <a:spcBef>
                <a:spcPts val="600"/>
              </a:spcBef>
              <a:spcAft>
                <a:spcPts val="0"/>
              </a:spcAft>
              <a:buSzPts val="2000"/>
              <a:buChar char="⮚"/>
              <a:defRPr sz="2000"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Font typeface="Arial"/>
              <a:buChar char="–"/>
              <a:defRPr sz="1800"/>
            </a:lvl3pPr>
            <a:lvl4pPr indent="-330200" lvl="3" marL="1828800" algn="l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4pPr>
            <a:lvl5pPr indent="-330200" lvl="4" marL="2286000" algn="l">
              <a:spcBef>
                <a:spcPts val="600"/>
              </a:spcBef>
              <a:spcAft>
                <a:spcPts val="0"/>
              </a:spcAft>
              <a:buSzPts val="1600"/>
              <a:buFont typeface="Arial"/>
              <a:buChar char=" "/>
              <a:defRPr sz="1600"/>
            </a:lvl5pPr>
            <a:lvl6pPr indent="-330200" lvl="5" marL="2743200" algn="l">
              <a:spcBef>
                <a:spcPts val="600"/>
              </a:spcBef>
              <a:spcAft>
                <a:spcPts val="0"/>
              </a:spcAft>
              <a:buClr>
                <a:srgbClr val="4D4D4D"/>
              </a:buClr>
              <a:buSzPts val="1600"/>
              <a:buFont typeface="Arial"/>
              <a:buChar char=" 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rgbClr val="4D4D4D"/>
              </a:buClr>
              <a:buSzPts val="1600"/>
              <a:buFont typeface="Arial"/>
              <a:buChar char=" 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rgbClr val="4D4D4D"/>
              </a:buClr>
              <a:buSzPts val="1600"/>
              <a:buFont typeface="Arial"/>
              <a:buChar char=" 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rgbClr val="4D4D4D"/>
              </a:buClr>
              <a:buSzPts val="1600"/>
              <a:buFont typeface="Arial"/>
              <a:buChar char=" 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r Titel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719670" y="30163"/>
            <a:ext cx="10657417" cy="6461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eer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halt mit Überschrift" type="objTx">
  <p:cSld name="OBJECT_WITH_CAPTION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 txBox="1"/>
          <p:nvPr>
            <p:ph type="title"/>
          </p:nvPr>
        </p:nvSpPr>
        <p:spPr>
          <a:xfrm>
            <a:off x="609603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4766733" y="273055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228600" lvl="0" marL="457200" algn="l">
              <a:spcBef>
                <a:spcPts val="1200"/>
              </a:spcBef>
              <a:spcAft>
                <a:spcPts val="0"/>
              </a:spcAft>
              <a:buSzPts val="2560"/>
              <a:buFont typeface="Arial"/>
              <a:buNone/>
              <a:defRPr sz="3200"/>
            </a:lvl1pPr>
            <a:lvl2pPr indent="-406400" lvl="1" marL="914400" algn="l">
              <a:spcBef>
                <a:spcPts val="600"/>
              </a:spcBef>
              <a:spcAft>
                <a:spcPts val="0"/>
              </a:spcAft>
              <a:buSzPts val="2800"/>
              <a:buChar char="⮚"/>
              <a:defRPr sz="2800"/>
            </a:lvl2pPr>
            <a:lvl3pPr indent="-381000" lvl="2" marL="1371600" algn="l">
              <a:spcBef>
                <a:spcPts val="600"/>
              </a:spcBef>
              <a:spcAft>
                <a:spcPts val="0"/>
              </a:spcAft>
              <a:buSzPts val="2400"/>
              <a:buFont typeface="Arial"/>
              <a:buChar char="–"/>
              <a:defRPr sz="2400"/>
            </a:lvl3pPr>
            <a:lvl4pPr indent="-355600" lvl="3" marL="1828800" algn="l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4pPr>
            <a:lvl5pPr indent="-355600" lvl="4" marL="2286000" algn="l">
              <a:spcBef>
                <a:spcPts val="600"/>
              </a:spcBef>
              <a:spcAft>
                <a:spcPts val="0"/>
              </a:spcAft>
              <a:buSzPts val="2000"/>
              <a:buFont typeface="Arial"/>
              <a:buChar char=" "/>
              <a:defRPr sz="2000"/>
            </a:lvl5pPr>
            <a:lvl6pPr indent="-355600" lvl="5" marL="2743200" algn="l">
              <a:spcBef>
                <a:spcPts val="600"/>
              </a:spcBef>
              <a:spcAft>
                <a:spcPts val="0"/>
              </a:spcAft>
              <a:buClr>
                <a:srgbClr val="4D4D4D"/>
              </a:buClr>
              <a:buSzPts val="2000"/>
              <a:buFont typeface="Arial"/>
              <a:buChar char=" 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rgbClr val="4D4D4D"/>
              </a:buClr>
              <a:buSzPts val="2000"/>
              <a:buFont typeface="Arial"/>
              <a:buChar char=" 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rgbClr val="4D4D4D"/>
              </a:buClr>
              <a:buSzPts val="2000"/>
              <a:buFont typeface="Arial"/>
              <a:buChar char=" 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rgbClr val="4D4D4D"/>
              </a:buClr>
              <a:buSzPts val="2000"/>
              <a:buFont typeface="Arial"/>
              <a:buChar char=" "/>
              <a:defRPr sz="2000"/>
            </a:lvl9pPr>
          </a:lstStyle>
          <a:p/>
        </p:txBody>
      </p:sp>
      <p:sp>
        <p:nvSpPr>
          <p:cNvPr id="59" name="Google Shape;59;p10"/>
          <p:cNvSpPr txBox="1"/>
          <p:nvPr>
            <p:ph idx="2" type="body"/>
          </p:nvPr>
        </p:nvSpPr>
        <p:spPr>
          <a:xfrm>
            <a:off x="609603" y="1435103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228600" lvl="0" marL="457200" algn="l">
              <a:spcBef>
                <a:spcPts val="1200"/>
              </a:spcBef>
              <a:spcAft>
                <a:spcPts val="0"/>
              </a:spcAft>
              <a:buSzPts val="1120"/>
              <a:buFont typeface="Arial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Clr>
                <a:srgbClr val="4D4D4D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rgbClr val="4D4D4D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rgbClr val="4D4D4D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rgbClr val="4D4D4D"/>
              </a:buClr>
              <a:buSzPts val="900"/>
              <a:buFont typeface="Arial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5.xml"/><Relationship Id="rId10" Type="http://schemas.openxmlformats.org/officeDocument/2006/relationships/slideLayout" Target="../slideLayouts/slideLayout4.xml"/><Relationship Id="rId13" Type="http://schemas.openxmlformats.org/officeDocument/2006/relationships/slideLayout" Target="../slideLayouts/slideLayout7.xml"/><Relationship Id="rId12" Type="http://schemas.openxmlformats.org/officeDocument/2006/relationships/slideLayout" Target="../slideLayouts/slideLayout6.xml"/><Relationship Id="rId1" Type="http://schemas.openxmlformats.org/officeDocument/2006/relationships/image" Target="../media/image5.png"/><Relationship Id="rId2" Type="http://schemas.openxmlformats.org/officeDocument/2006/relationships/image" Target="../media/image10.png"/><Relationship Id="rId3" Type="http://schemas.openxmlformats.org/officeDocument/2006/relationships/image" Target="../media/image31.png"/><Relationship Id="rId4" Type="http://schemas.openxmlformats.org/officeDocument/2006/relationships/image" Target="../media/image3.png"/><Relationship Id="rId9" Type="http://schemas.openxmlformats.org/officeDocument/2006/relationships/slideLayout" Target="../slideLayouts/slideLayout3.xml"/><Relationship Id="rId15" Type="http://schemas.openxmlformats.org/officeDocument/2006/relationships/slideLayout" Target="../slideLayouts/slideLayout9.xml"/><Relationship Id="rId14" Type="http://schemas.openxmlformats.org/officeDocument/2006/relationships/slideLayout" Target="../slideLayouts/slideLayout8.xml"/><Relationship Id="rId17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10.xml"/><Relationship Id="rId5" Type="http://schemas.openxmlformats.org/officeDocument/2006/relationships/image" Target="../media/image12.png"/><Relationship Id="rId19" Type="http://schemas.openxmlformats.org/officeDocument/2006/relationships/theme" Target="../theme/theme1.xml"/><Relationship Id="rId6" Type="http://schemas.openxmlformats.org/officeDocument/2006/relationships/image" Target="../media/image24.gif"/><Relationship Id="rId18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.xml"/><Relationship Id="rId8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814917" y="6237288"/>
            <a:ext cx="11377083" cy="620712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rgbClr val="F4F4F4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11" name="Google Shape;11;p1"/>
          <p:cNvSpPr txBox="1"/>
          <p:nvPr>
            <p:ph type="title"/>
          </p:nvPr>
        </p:nvSpPr>
        <p:spPr>
          <a:xfrm>
            <a:off x="719670" y="30163"/>
            <a:ext cx="10657417" cy="6461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rgbClr val="063D7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rgbClr val="063D79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rgbClr val="063D79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rgbClr val="063D79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rgbClr val="063D79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rgbClr val="063D79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rgbClr val="063D79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rgbClr val="063D79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rgbClr val="063D7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" type="body"/>
          </p:nvPr>
        </p:nvSpPr>
        <p:spPr>
          <a:xfrm>
            <a:off x="711200" y="914400"/>
            <a:ext cx="106680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228600" lvl="0" marL="457200" marR="0" rtl="0" algn="l">
              <a:spcBef>
                <a:spcPts val="1200"/>
              </a:spcBef>
              <a:spcAft>
                <a:spcPts val="0"/>
              </a:spcAft>
              <a:buClr>
                <a:srgbClr val="063D79"/>
              </a:buClr>
              <a:buSzPts val="16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063D79"/>
              </a:buClr>
              <a:buSzPts val="1800"/>
              <a:buFont typeface="Noto Sans Symbols"/>
              <a:buChar char="⮚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063D79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063D79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600"/>
              </a:spcBef>
              <a:spcAft>
                <a:spcPts val="0"/>
              </a:spcAft>
              <a:buClr>
                <a:srgbClr val="063D79"/>
              </a:buClr>
              <a:buSzPts val="1600"/>
              <a:buFont typeface="Arial"/>
              <a:buChar char=" 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600"/>
              </a:spcBef>
              <a:spcAft>
                <a:spcPts val="0"/>
              </a:spcAft>
              <a:buClr>
                <a:srgbClr val="4D4D4D"/>
              </a:buClr>
              <a:buSzPts val="2000"/>
              <a:buFont typeface="Arial"/>
              <a:buChar char=" "/>
              <a:defRPr b="0" i="0" sz="2000" u="none" cap="none" strike="noStrik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rgbClr val="4D4D4D"/>
              </a:buClr>
              <a:buSzPts val="2000"/>
              <a:buFont typeface="Arial"/>
              <a:buChar char=" "/>
              <a:defRPr b="0" i="0" sz="2000" u="none" cap="none" strike="noStrik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rgbClr val="4D4D4D"/>
              </a:buClr>
              <a:buSzPts val="2000"/>
              <a:buFont typeface="Arial"/>
              <a:buChar char=" "/>
              <a:defRPr b="0" i="0" sz="2000" u="none" cap="none" strike="noStrik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rgbClr val="4D4D4D"/>
              </a:buClr>
              <a:buSzPts val="2000"/>
              <a:buFont typeface="Arial"/>
              <a:buChar char=" "/>
              <a:defRPr b="0" i="0" sz="2000" u="none" cap="none" strike="noStrik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/>
          <p:nvPr/>
        </p:nvSpPr>
        <p:spPr>
          <a:xfrm>
            <a:off x="4442037" y="6584950"/>
            <a:ext cx="3286144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de-DE" sz="1200">
                <a:solidFill>
                  <a:schemeClr val="dk1"/>
                </a:solidFill>
              </a:rPr>
              <a:t>Ștefan-</a:t>
            </a:r>
            <a:r>
              <a:rPr i="1" lang="de-DE" sz="1200">
                <a:solidFill>
                  <a:schemeClr val="dk1"/>
                </a:solidFill>
              </a:rPr>
              <a:t>Octavian</a:t>
            </a:r>
            <a:r>
              <a:rPr i="1" lang="de-DE" sz="1200">
                <a:solidFill>
                  <a:schemeClr val="dk1"/>
                </a:solidFill>
              </a:rPr>
              <a:t> Radu</a:t>
            </a:r>
            <a:endParaRPr/>
          </a:p>
        </p:txBody>
      </p:sp>
      <p:cxnSp>
        <p:nvCxnSpPr>
          <p:cNvPr id="14" name="Google Shape;14;p1"/>
          <p:cNvCxnSpPr/>
          <p:nvPr/>
        </p:nvCxnSpPr>
        <p:spPr>
          <a:xfrm>
            <a:off x="175685" y="692150"/>
            <a:ext cx="11808883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" name="Google Shape;15;p1"/>
          <p:cNvSpPr txBox="1"/>
          <p:nvPr/>
        </p:nvSpPr>
        <p:spPr>
          <a:xfrm>
            <a:off x="11630247" y="6409070"/>
            <a:ext cx="381836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de-DE" sz="1200" u="none" cap="none" strike="noStrike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‹#›</a:t>
            </a:fld>
            <a:endParaRPr b="1" i="0" sz="1200" u="none" cap="none" strike="noStrike">
              <a:solidFill>
                <a:schemeClr val="dk1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16" name="Google Shape;16;p1"/>
          <p:cNvSpPr/>
          <p:nvPr/>
        </p:nvSpPr>
        <p:spPr>
          <a:xfrm>
            <a:off x="1709653" y="6237138"/>
            <a:ext cx="8750915" cy="347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>
                <a:solidFill>
                  <a:srgbClr val="8A8A8A"/>
                </a:solidFill>
              </a:rPr>
              <a:t>Formal Verification with Lean</a:t>
            </a:r>
            <a:endParaRPr/>
          </a:p>
        </p:txBody>
      </p:sp>
      <p:pic>
        <p:nvPicPr>
          <p:cNvPr id="17" name="Google Shape;17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3" y="6921631"/>
            <a:ext cx="2370119" cy="31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443691" y="6921631"/>
            <a:ext cx="2370119" cy="31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87379" y="6921631"/>
            <a:ext cx="2370108" cy="31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58581" y="6921631"/>
            <a:ext cx="2370119" cy="31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837285" y="6921631"/>
            <a:ext cx="2345911" cy="31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" y="6234611"/>
            <a:ext cx="623389" cy="62338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7"/>
    <p:sldLayoutId id="2147483649" r:id="rId8"/>
    <p:sldLayoutId id="2147483650" r:id="rId9"/>
    <p:sldLayoutId id="2147483651" r:id="rId10"/>
    <p:sldLayoutId id="2147483652" r:id="rId11"/>
    <p:sldLayoutId id="2147483653" r:id="rId12"/>
    <p:sldLayoutId id="2147483654" r:id="rId13"/>
    <p:sldLayoutId id="2147483655" r:id="rId14"/>
    <p:sldLayoutId id="2147483656" r:id="rId15"/>
    <p:sldLayoutId id="2147483657" r:id="rId16"/>
    <p:sldLayoutId id="2147483658" r:id="rId17"/>
    <p:sldLayoutId id="2147483659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9.png"/><Relationship Id="rId4" Type="http://schemas.openxmlformats.org/officeDocument/2006/relationships/image" Target="../media/image22.png"/><Relationship Id="rId5" Type="http://schemas.openxmlformats.org/officeDocument/2006/relationships/image" Target="../media/image2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0.png"/><Relationship Id="rId4" Type="http://schemas.openxmlformats.org/officeDocument/2006/relationships/image" Target="../media/image29.png"/><Relationship Id="rId5" Type="http://schemas.openxmlformats.org/officeDocument/2006/relationships/image" Target="../media/image4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5.png"/><Relationship Id="rId4" Type="http://schemas.openxmlformats.org/officeDocument/2006/relationships/image" Target="../media/image2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7.png"/><Relationship Id="rId4" Type="http://schemas.openxmlformats.org/officeDocument/2006/relationships/image" Target="../media/image43.png"/><Relationship Id="rId5" Type="http://schemas.openxmlformats.org/officeDocument/2006/relationships/image" Target="../media/image41.png"/><Relationship Id="rId6" Type="http://schemas.openxmlformats.org/officeDocument/2006/relationships/image" Target="../media/image36.png"/><Relationship Id="rId7" Type="http://schemas.openxmlformats.org/officeDocument/2006/relationships/image" Target="../media/image2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7.png"/><Relationship Id="rId4" Type="http://schemas.openxmlformats.org/officeDocument/2006/relationships/image" Target="../media/image43.png"/><Relationship Id="rId5" Type="http://schemas.openxmlformats.org/officeDocument/2006/relationships/image" Target="../media/image36.png"/><Relationship Id="rId6" Type="http://schemas.openxmlformats.org/officeDocument/2006/relationships/image" Target="../media/image26.png"/><Relationship Id="rId7" Type="http://schemas.openxmlformats.org/officeDocument/2006/relationships/image" Target="../media/image4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7.png"/><Relationship Id="rId4" Type="http://schemas.openxmlformats.org/officeDocument/2006/relationships/image" Target="../media/image43.png"/><Relationship Id="rId5" Type="http://schemas.openxmlformats.org/officeDocument/2006/relationships/image" Target="../media/image52.png"/><Relationship Id="rId6" Type="http://schemas.openxmlformats.org/officeDocument/2006/relationships/image" Target="../media/image39.png"/><Relationship Id="rId7" Type="http://schemas.openxmlformats.org/officeDocument/2006/relationships/image" Target="../media/image36.png"/><Relationship Id="rId8" Type="http://schemas.openxmlformats.org/officeDocument/2006/relationships/image" Target="../media/image2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7.png"/><Relationship Id="rId4" Type="http://schemas.openxmlformats.org/officeDocument/2006/relationships/image" Target="../media/image43.png"/><Relationship Id="rId5" Type="http://schemas.openxmlformats.org/officeDocument/2006/relationships/image" Target="../media/image34.png"/><Relationship Id="rId6" Type="http://schemas.openxmlformats.org/officeDocument/2006/relationships/image" Target="../media/image37.png"/><Relationship Id="rId7" Type="http://schemas.openxmlformats.org/officeDocument/2006/relationships/image" Target="../media/image36.png"/><Relationship Id="rId8" Type="http://schemas.openxmlformats.org/officeDocument/2006/relationships/image" Target="../media/image2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7.png"/><Relationship Id="rId4" Type="http://schemas.openxmlformats.org/officeDocument/2006/relationships/image" Target="../media/image43.png"/><Relationship Id="rId9" Type="http://schemas.openxmlformats.org/officeDocument/2006/relationships/image" Target="../media/image26.png"/><Relationship Id="rId5" Type="http://schemas.openxmlformats.org/officeDocument/2006/relationships/image" Target="../media/image59.png"/><Relationship Id="rId6" Type="http://schemas.openxmlformats.org/officeDocument/2006/relationships/image" Target="../media/image37.png"/><Relationship Id="rId7" Type="http://schemas.openxmlformats.org/officeDocument/2006/relationships/image" Target="../media/image48.png"/><Relationship Id="rId8" Type="http://schemas.openxmlformats.org/officeDocument/2006/relationships/image" Target="../media/image3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6.png"/><Relationship Id="rId4" Type="http://schemas.openxmlformats.org/officeDocument/2006/relationships/image" Target="../media/image4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7.png"/><Relationship Id="rId4" Type="http://schemas.openxmlformats.org/officeDocument/2006/relationships/image" Target="../media/image45.png"/><Relationship Id="rId5" Type="http://schemas.openxmlformats.org/officeDocument/2006/relationships/image" Target="../media/image4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4.png"/><Relationship Id="rId4" Type="http://schemas.openxmlformats.org/officeDocument/2006/relationships/image" Target="../media/image53.png"/><Relationship Id="rId5" Type="http://schemas.openxmlformats.org/officeDocument/2006/relationships/image" Target="../media/image54.png"/><Relationship Id="rId6" Type="http://schemas.openxmlformats.org/officeDocument/2006/relationships/image" Target="../media/image5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7.png"/><Relationship Id="rId4" Type="http://schemas.openxmlformats.org/officeDocument/2006/relationships/image" Target="../media/image63.png"/><Relationship Id="rId5" Type="http://schemas.openxmlformats.org/officeDocument/2006/relationships/image" Target="../media/image6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65.png"/><Relationship Id="rId4" Type="http://schemas.openxmlformats.org/officeDocument/2006/relationships/image" Target="../media/image58.png"/></Relationships>
</file>

<file path=ppt/slides/_rels/slide28.xml.rels><?xml version="1.0" encoding="UTF-8" standalone="yes"?><Relationships xmlns="http://schemas.openxmlformats.org/package/2006/relationships"><Relationship Id="rId10" Type="http://schemas.openxmlformats.org/officeDocument/2006/relationships/image" Target="../media/image68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65.png"/><Relationship Id="rId4" Type="http://schemas.openxmlformats.org/officeDocument/2006/relationships/image" Target="../media/image58.png"/><Relationship Id="rId9" Type="http://schemas.openxmlformats.org/officeDocument/2006/relationships/image" Target="../media/image67.png"/><Relationship Id="rId5" Type="http://schemas.openxmlformats.org/officeDocument/2006/relationships/image" Target="../media/image55.png"/><Relationship Id="rId6" Type="http://schemas.openxmlformats.org/officeDocument/2006/relationships/image" Target="../media/image60.png"/><Relationship Id="rId7" Type="http://schemas.openxmlformats.org/officeDocument/2006/relationships/image" Target="../media/image75.png"/><Relationship Id="rId8" Type="http://schemas.openxmlformats.org/officeDocument/2006/relationships/image" Target="../media/image61.png"/></Relationships>
</file>

<file path=ppt/slides/_rels/slide29.xml.rels><?xml version="1.0" encoding="UTF-8" standalone="yes"?><Relationships xmlns="http://schemas.openxmlformats.org/package/2006/relationships"><Relationship Id="rId10" Type="http://schemas.openxmlformats.org/officeDocument/2006/relationships/image" Target="../media/image76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58.png"/><Relationship Id="rId4" Type="http://schemas.openxmlformats.org/officeDocument/2006/relationships/image" Target="../media/image55.png"/><Relationship Id="rId9" Type="http://schemas.openxmlformats.org/officeDocument/2006/relationships/image" Target="../media/image80.png"/><Relationship Id="rId5" Type="http://schemas.openxmlformats.org/officeDocument/2006/relationships/image" Target="../media/image60.png"/><Relationship Id="rId6" Type="http://schemas.openxmlformats.org/officeDocument/2006/relationships/image" Target="../media/image67.png"/><Relationship Id="rId7" Type="http://schemas.openxmlformats.org/officeDocument/2006/relationships/image" Target="../media/image69.png"/><Relationship Id="rId8" Type="http://schemas.openxmlformats.org/officeDocument/2006/relationships/image" Target="../media/image7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69.png"/><Relationship Id="rId4" Type="http://schemas.openxmlformats.org/officeDocument/2006/relationships/image" Target="../media/image73.png"/><Relationship Id="rId5" Type="http://schemas.openxmlformats.org/officeDocument/2006/relationships/image" Target="../media/image64.png"/><Relationship Id="rId6" Type="http://schemas.openxmlformats.org/officeDocument/2006/relationships/image" Target="../media/image62.png"/><Relationship Id="rId7" Type="http://schemas.openxmlformats.org/officeDocument/2006/relationships/image" Target="../media/image74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72.png"/><Relationship Id="rId4" Type="http://schemas.openxmlformats.org/officeDocument/2006/relationships/image" Target="../media/image69.png"/><Relationship Id="rId5" Type="http://schemas.openxmlformats.org/officeDocument/2006/relationships/image" Target="../media/image74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71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77.png"/><Relationship Id="rId4" Type="http://schemas.openxmlformats.org/officeDocument/2006/relationships/image" Target="../media/image78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79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85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82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81.png"/><Relationship Id="rId4" Type="http://schemas.openxmlformats.org/officeDocument/2006/relationships/image" Target="../media/image84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79.png"/><Relationship Id="rId4" Type="http://schemas.openxmlformats.org/officeDocument/2006/relationships/image" Target="../media/image83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hyperlink" Target="https://lean-lang.org/" TargetMode="External"/><Relationship Id="rId4" Type="http://schemas.openxmlformats.org/officeDocument/2006/relationships/hyperlink" Target="https://adam.math.hhu.de/#/g/leanprover-community/nng4" TargetMode="External"/><Relationship Id="rId5" Type="http://schemas.openxmlformats.org/officeDocument/2006/relationships/hyperlink" Target="https://leanprover-community.github.io/" TargetMode="External"/><Relationship Id="rId6" Type="http://schemas.openxmlformats.org/officeDocument/2006/relationships/hyperlink" Target="https://github.com/leanprover-community/mathlib4" TargetMode="External"/><Relationship Id="rId7" Type="http://schemas.openxmlformats.org/officeDocument/2006/relationships/hyperlink" Target="https://leanprover.zulipchat.com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image" Target="../media/image38.png"/><Relationship Id="rId5" Type="http://schemas.openxmlformats.org/officeDocument/2006/relationships/image" Target="../media/image1.png"/><Relationship Id="rId6" Type="http://schemas.openxmlformats.org/officeDocument/2006/relationships/image" Target="../media/image2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Relationship Id="rId4" Type="http://schemas.openxmlformats.org/officeDocument/2006/relationships/image" Target="../media/image32.png"/><Relationship Id="rId5" Type="http://schemas.openxmlformats.org/officeDocument/2006/relationships/image" Target="../media/image7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Relationship Id="rId8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idx="4294967295" type="ctrTitle"/>
          </p:nvPr>
        </p:nvSpPr>
        <p:spPr>
          <a:xfrm>
            <a:off x="488951" y="1731963"/>
            <a:ext cx="112140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Formal Verification with Lean</a:t>
            </a:r>
            <a:endParaRPr b="1" i="0" sz="2600" u="none" cap="none" strike="noStrike">
              <a:solidFill>
                <a:srgbClr val="063D7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4"/>
          <p:cNvSpPr txBox="1"/>
          <p:nvPr>
            <p:ph idx="1" type="subTitle"/>
          </p:nvPr>
        </p:nvSpPr>
        <p:spPr>
          <a:xfrm>
            <a:off x="1805232" y="4464878"/>
            <a:ext cx="8534400" cy="14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oto Sans Symbols"/>
              <a:buNone/>
            </a:pPr>
            <a:r>
              <a:rPr lang="de-DE"/>
              <a:t>Ștefan-Octavian Radu</a:t>
            </a:r>
            <a:endParaRPr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oto Sans Symbols"/>
              <a:buNone/>
            </a:pPr>
            <a:r>
              <a:rPr b="0" lang="de-DE"/>
              <a:t>Advisor: </a:t>
            </a:r>
            <a:r>
              <a:rPr lang="de-DE"/>
              <a:t>Felix Herrmann</a:t>
            </a:r>
            <a:endParaRPr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oto Sans Symbols"/>
              <a:buNone/>
            </a:pPr>
            <a:r>
              <a:rPr lang="de-DE"/>
              <a:t>08.02.2024</a:t>
            </a:r>
            <a:endParaRPr b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 txBox="1"/>
          <p:nvPr>
            <p:ph type="title"/>
          </p:nvPr>
        </p:nvSpPr>
        <p:spPr>
          <a:xfrm>
            <a:off x="719670" y="30163"/>
            <a:ext cx="10657500" cy="646200"/>
          </a:xfrm>
          <a:prstGeom prst="rect">
            <a:avLst/>
          </a:prstGeom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About Lean</a:t>
            </a:r>
            <a:endParaRPr/>
          </a:p>
        </p:txBody>
      </p:sp>
      <p:sp>
        <p:nvSpPr>
          <p:cNvPr id="159" name="Google Shape;159;p23"/>
          <p:cNvSpPr txBox="1"/>
          <p:nvPr>
            <p:ph idx="1" type="body"/>
          </p:nvPr>
        </p:nvSpPr>
        <p:spPr>
          <a:xfrm>
            <a:off x="719675" y="1356600"/>
            <a:ext cx="7587000" cy="2000400"/>
          </a:xfrm>
          <a:prstGeom prst="rect">
            <a:avLst/>
          </a:prstGeom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810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●"/>
            </a:pPr>
            <a:r>
              <a:rPr lang="de-DE" sz="2400">
                <a:solidFill>
                  <a:schemeClr val="dk1"/>
                </a:solidFill>
              </a:rPr>
              <a:t>Interactive Theorem Prover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●"/>
            </a:pPr>
            <a:r>
              <a:rPr lang="de-DE" sz="2400">
                <a:solidFill>
                  <a:schemeClr val="dk1"/>
                </a:solidFill>
              </a:rPr>
              <a:t>Developed at Microsoft Research</a:t>
            </a:r>
            <a:endParaRPr sz="2400">
              <a:solidFill>
                <a:schemeClr val="dk1"/>
              </a:solidFill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○"/>
            </a:pPr>
            <a:r>
              <a:rPr lang="de-DE" sz="2400">
                <a:solidFill>
                  <a:schemeClr val="dk1"/>
                </a:solidFill>
              </a:rPr>
              <a:t>by Leonardo de Moura</a:t>
            </a:r>
            <a:endParaRPr sz="2400">
              <a:solidFill>
                <a:schemeClr val="dk1"/>
              </a:solidFill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○"/>
            </a:pPr>
            <a:r>
              <a:rPr lang="de-DE" sz="2400">
                <a:solidFill>
                  <a:schemeClr val="dk1"/>
                </a:solidFill>
              </a:rPr>
              <a:t>also known for Z3 (smt solver), among others</a:t>
            </a:r>
            <a:endParaRPr sz="2400"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</p:txBody>
      </p:sp>
      <p:pic>
        <p:nvPicPr>
          <p:cNvPr id="160" name="Google Shape;16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19675" y="2000250"/>
            <a:ext cx="2857500" cy="2857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3"/>
          <p:cNvSpPr txBox="1"/>
          <p:nvPr/>
        </p:nvSpPr>
        <p:spPr>
          <a:xfrm>
            <a:off x="719675" y="3477150"/>
            <a:ext cx="7587000" cy="21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●"/>
            </a:pPr>
            <a:r>
              <a:rPr lang="de-DE" sz="2400">
                <a:solidFill>
                  <a:schemeClr val="dk1"/>
                </a:solidFill>
              </a:rPr>
              <a:t>Based on </a:t>
            </a:r>
            <a:r>
              <a:rPr b="1" lang="de-DE" sz="2400">
                <a:solidFill>
                  <a:schemeClr val="dk1"/>
                </a:solidFill>
              </a:rPr>
              <a:t>Dependent Type Theory</a:t>
            </a:r>
            <a:endParaRPr b="1"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●"/>
            </a:pPr>
            <a:r>
              <a:rPr b="1" lang="de-DE" sz="2400">
                <a:solidFill>
                  <a:schemeClr val="dk1"/>
                </a:solidFill>
              </a:rPr>
              <a:t>Also</a:t>
            </a:r>
            <a:r>
              <a:rPr lang="de-DE" sz="2400">
                <a:solidFill>
                  <a:schemeClr val="dk1"/>
                </a:solidFill>
              </a:rPr>
              <a:t> a standalone powerful </a:t>
            </a:r>
            <a:r>
              <a:rPr b="1" lang="de-DE" sz="2400">
                <a:solidFill>
                  <a:schemeClr val="dk1"/>
                </a:solidFill>
              </a:rPr>
              <a:t>general-purpose</a:t>
            </a:r>
            <a:r>
              <a:rPr lang="de-DE" sz="2400">
                <a:solidFill>
                  <a:schemeClr val="dk1"/>
                </a:solidFill>
              </a:rPr>
              <a:t> functional programming language</a:t>
            </a:r>
            <a:endParaRPr sz="2400">
              <a:solidFill>
                <a:schemeClr val="dk1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de-DE" sz="2400">
                <a:solidFill>
                  <a:schemeClr val="dk1"/>
                </a:solidFill>
              </a:rPr>
              <a:t>Lean is actually implemented in …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DE" sz="2400">
                <a:solidFill>
                  <a:schemeClr val="dk1"/>
                </a:solidFill>
              </a:rPr>
              <a:t>LEAN 🙀</a:t>
            </a:r>
            <a:endParaRPr sz="200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800" y="1804674"/>
            <a:ext cx="5629999" cy="1993602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4"/>
          <p:cNvSpPr txBox="1"/>
          <p:nvPr>
            <p:ph type="title"/>
          </p:nvPr>
        </p:nvSpPr>
        <p:spPr>
          <a:xfrm>
            <a:off x="719670" y="30163"/>
            <a:ext cx="10657500" cy="646200"/>
          </a:xfrm>
          <a:prstGeom prst="rect">
            <a:avLst/>
          </a:prstGeom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Functional programming in Lean</a:t>
            </a:r>
            <a:endParaRPr/>
          </a:p>
        </p:txBody>
      </p:sp>
      <p:sp>
        <p:nvSpPr>
          <p:cNvPr id="169" name="Google Shape;169;p24"/>
          <p:cNvSpPr txBox="1"/>
          <p:nvPr>
            <p:ph idx="1" type="body"/>
          </p:nvPr>
        </p:nvSpPr>
        <p:spPr>
          <a:xfrm>
            <a:off x="548800" y="676375"/>
            <a:ext cx="4419900" cy="1661700"/>
          </a:xfrm>
          <a:prstGeom prst="rect">
            <a:avLst/>
          </a:prstGeom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de-DE" sz="2600">
                <a:solidFill>
                  <a:schemeClr val="dk1"/>
                </a:solidFill>
              </a:rPr>
              <a:t>Functions and Definitions</a:t>
            </a:r>
            <a:endParaRPr b="1" sz="2600">
              <a:solidFill>
                <a:schemeClr val="dk1"/>
              </a:solidFill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de-DE" sz="2400">
                <a:solidFill>
                  <a:schemeClr val="dk1"/>
                </a:solidFill>
              </a:rPr>
              <a:t>simple definitions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170" name="Google Shape;170;p24"/>
          <p:cNvSpPr txBox="1"/>
          <p:nvPr/>
        </p:nvSpPr>
        <p:spPr>
          <a:xfrm>
            <a:off x="548800" y="3769075"/>
            <a:ext cx="6561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●"/>
            </a:pPr>
            <a:r>
              <a:rPr lang="de-DE" sz="2400">
                <a:solidFill>
                  <a:schemeClr val="dk1"/>
                </a:solidFill>
              </a:rPr>
              <a:t>functions in two ways</a:t>
            </a:r>
            <a:endParaRPr sz="2000">
              <a:solidFill>
                <a:schemeClr val="dk2"/>
              </a:solidFill>
            </a:endParaRPr>
          </a:p>
        </p:txBody>
      </p:sp>
      <p:sp>
        <p:nvSpPr>
          <p:cNvPr id="171" name="Google Shape;171;p24"/>
          <p:cNvSpPr txBox="1"/>
          <p:nvPr/>
        </p:nvSpPr>
        <p:spPr>
          <a:xfrm>
            <a:off x="6882100" y="1362175"/>
            <a:ext cx="3151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2600">
                <a:solidFill>
                  <a:schemeClr val="dk1"/>
                </a:solidFill>
              </a:rPr>
              <a:t>Pattern Matching</a:t>
            </a:r>
            <a:endParaRPr sz="2000">
              <a:solidFill>
                <a:schemeClr val="dk2"/>
              </a:solidFill>
            </a:endParaRPr>
          </a:p>
        </p:txBody>
      </p:sp>
      <p:pic>
        <p:nvPicPr>
          <p:cNvPr id="172" name="Google Shape;17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8800" y="4350925"/>
            <a:ext cx="5924725" cy="18503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82100" y="2110975"/>
            <a:ext cx="4776500" cy="34405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5"/>
          <p:cNvSpPr txBox="1"/>
          <p:nvPr>
            <p:ph type="title"/>
          </p:nvPr>
        </p:nvSpPr>
        <p:spPr>
          <a:xfrm>
            <a:off x="719670" y="30163"/>
            <a:ext cx="10657500" cy="646200"/>
          </a:xfrm>
          <a:prstGeom prst="rect">
            <a:avLst/>
          </a:prstGeom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Functional programming in Lean</a:t>
            </a:r>
            <a:endParaRPr/>
          </a:p>
        </p:txBody>
      </p:sp>
      <p:sp>
        <p:nvSpPr>
          <p:cNvPr id="180" name="Google Shape;180;p25"/>
          <p:cNvSpPr txBox="1"/>
          <p:nvPr/>
        </p:nvSpPr>
        <p:spPr>
          <a:xfrm>
            <a:off x="471525" y="747475"/>
            <a:ext cx="5865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2600">
                <a:solidFill>
                  <a:schemeClr val="dk1"/>
                </a:solidFill>
              </a:rPr>
              <a:t>List operations</a:t>
            </a:r>
            <a:endParaRPr sz="2000">
              <a:solidFill>
                <a:schemeClr val="dk2"/>
              </a:solidFill>
            </a:endParaRPr>
          </a:p>
        </p:txBody>
      </p:sp>
      <p:sp>
        <p:nvSpPr>
          <p:cNvPr id="181" name="Google Shape;181;p25"/>
          <p:cNvSpPr txBox="1"/>
          <p:nvPr/>
        </p:nvSpPr>
        <p:spPr>
          <a:xfrm>
            <a:off x="7140125" y="1088950"/>
            <a:ext cx="34791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2600">
                <a:solidFill>
                  <a:schemeClr val="dk1"/>
                </a:solidFill>
              </a:rPr>
              <a:t>Special commands</a:t>
            </a:r>
            <a:endParaRPr sz="2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</a:endParaRPr>
          </a:p>
        </p:txBody>
      </p:sp>
      <p:sp>
        <p:nvSpPr>
          <p:cNvPr id="182" name="Google Shape;182;p25"/>
          <p:cNvSpPr txBox="1"/>
          <p:nvPr/>
        </p:nvSpPr>
        <p:spPr>
          <a:xfrm>
            <a:off x="486300" y="3029500"/>
            <a:ext cx="5967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2600">
                <a:solidFill>
                  <a:schemeClr val="dk1"/>
                </a:solidFill>
              </a:rPr>
              <a:t>Higher order functions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183" name="Google Shape;183;p25"/>
          <p:cNvSpPr txBox="1"/>
          <p:nvPr/>
        </p:nvSpPr>
        <p:spPr>
          <a:xfrm>
            <a:off x="9502850" y="3546725"/>
            <a:ext cx="2597400" cy="18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de-DE" sz="1800">
                <a:solidFill>
                  <a:schemeClr val="dk2"/>
                </a:solidFill>
              </a:rPr>
              <a:t>structures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de-DE" sz="1800">
                <a:solidFill>
                  <a:schemeClr val="dk1"/>
                </a:solidFill>
              </a:rPr>
              <a:t>type classes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de-DE" sz="1800">
                <a:solidFill>
                  <a:schemeClr val="dk2"/>
                </a:solidFill>
              </a:rPr>
              <a:t>inductive types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de-DE" sz="1800">
                <a:solidFill>
                  <a:schemeClr val="dk2"/>
                </a:solidFill>
              </a:rPr>
              <a:t>monads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de-DE" sz="1800">
                <a:solidFill>
                  <a:schemeClr val="dk2"/>
                </a:solidFill>
              </a:rPr>
              <a:t>…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de-DE" sz="1800">
                <a:solidFill>
                  <a:schemeClr val="dk2"/>
                </a:solidFill>
              </a:rPr>
              <a:t>etc.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84" name="Google Shape;18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400" y="1332475"/>
            <a:ext cx="6076950" cy="120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40125" y="1639713"/>
            <a:ext cx="4019550" cy="1362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3400" y="3690700"/>
            <a:ext cx="8410575" cy="221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6"/>
          <p:cNvSpPr txBox="1"/>
          <p:nvPr>
            <p:ph type="title"/>
          </p:nvPr>
        </p:nvSpPr>
        <p:spPr>
          <a:xfrm>
            <a:off x="719670" y="30163"/>
            <a:ext cx="10657500" cy="646200"/>
          </a:xfrm>
          <a:prstGeom prst="rect">
            <a:avLst/>
          </a:prstGeom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Dependent Types</a:t>
            </a:r>
            <a:endParaRPr/>
          </a:p>
        </p:txBody>
      </p:sp>
      <p:sp>
        <p:nvSpPr>
          <p:cNvPr id="193" name="Google Shape;193;p26"/>
          <p:cNvSpPr txBox="1"/>
          <p:nvPr/>
        </p:nvSpPr>
        <p:spPr>
          <a:xfrm>
            <a:off x="307625" y="914150"/>
            <a:ext cx="11325600" cy="187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●"/>
            </a:pPr>
            <a:r>
              <a:rPr lang="de-DE" sz="2400">
                <a:solidFill>
                  <a:schemeClr val="dk1"/>
                </a:solidFill>
              </a:rPr>
              <a:t>Type Theory ⇒ Bertrand </a:t>
            </a:r>
            <a:r>
              <a:rPr lang="de-DE" sz="2400">
                <a:solidFill>
                  <a:schemeClr val="dk1"/>
                </a:solidFill>
              </a:rPr>
              <a:t>Russell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●"/>
            </a:pPr>
            <a:r>
              <a:rPr lang="de-DE" sz="2400">
                <a:solidFill>
                  <a:schemeClr val="dk1"/>
                </a:solidFill>
              </a:rPr>
              <a:t>Types can depend of parameters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●"/>
            </a:pPr>
            <a:r>
              <a:rPr lang="de-DE" sz="2400">
                <a:solidFill>
                  <a:schemeClr val="dk1"/>
                </a:solidFill>
              </a:rPr>
              <a:t>“Dependently typed programs are, by their nature, proof carrying code” - Altenkirch, McBride, McKinna, Why Dependent Types Matter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4" name="Google Shape;19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0" y="2715650"/>
            <a:ext cx="6315075" cy="33813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5" name="Google Shape;195;p26"/>
          <p:cNvCxnSpPr/>
          <p:nvPr/>
        </p:nvCxnSpPr>
        <p:spPr>
          <a:xfrm>
            <a:off x="6985225" y="2791850"/>
            <a:ext cx="11400" cy="280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96" name="Google Shape;196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29475" y="3096650"/>
            <a:ext cx="4810125" cy="22069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7"/>
          <p:cNvSpPr txBox="1"/>
          <p:nvPr>
            <p:ph type="title"/>
          </p:nvPr>
        </p:nvSpPr>
        <p:spPr>
          <a:xfrm>
            <a:off x="719670" y="30163"/>
            <a:ext cx="10657500" cy="646200"/>
          </a:xfrm>
          <a:prstGeom prst="rect">
            <a:avLst/>
          </a:prstGeom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Tactic Mode</a:t>
            </a:r>
            <a:endParaRPr/>
          </a:p>
        </p:txBody>
      </p:sp>
      <p:pic>
        <p:nvPicPr>
          <p:cNvPr id="203" name="Google Shape;20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9663" y="2291263"/>
            <a:ext cx="4638675" cy="7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27"/>
          <p:cNvPicPr preferRelativeResize="0"/>
          <p:nvPr/>
        </p:nvPicPr>
        <p:blipFill rotWithShape="1">
          <a:blip r:embed="rId4">
            <a:alphaModFix/>
          </a:blip>
          <a:srcRect b="65785" l="0" r="0" t="0"/>
          <a:stretch/>
        </p:blipFill>
        <p:spPr>
          <a:xfrm>
            <a:off x="7022775" y="1782873"/>
            <a:ext cx="4648200" cy="56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22775" y="3175538"/>
            <a:ext cx="2990850" cy="9334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6" name="Google Shape;206;p27"/>
          <p:cNvCxnSpPr/>
          <p:nvPr/>
        </p:nvCxnSpPr>
        <p:spPr>
          <a:xfrm flipH="1">
            <a:off x="6085225" y="1211350"/>
            <a:ext cx="11400" cy="438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07" name="Google Shape;207;p27"/>
          <p:cNvPicPr preferRelativeResize="0"/>
          <p:nvPr/>
        </p:nvPicPr>
        <p:blipFill rotWithShape="1">
          <a:blip r:embed="rId6">
            <a:alphaModFix/>
          </a:blip>
          <a:srcRect b="0" l="0" r="75775" t="0"/>
          <a:stretch/>
        </p:blipFill>
        <p:spPr>
          <a:xfrm>
            <a:off x="795866" y="3651800"/>
            <a:ext cx="2475851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2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95875" y="4140388"/>
            <a:ext cx="4486275" cy="67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8"/>
          <p:cNvSpPr txBox="1"/>
          <p:nvPr>
            <p:ph type="title"/>
          </p:nvPr>
        </p:nvSpPr>
        <p:spPr>
          <a:xfrm>
            <a:off x="719670" y="30163"/>
            <a:ext cx="10657500" cy="646200"/>
          </a:xfrm>
          <a:prstGeom prst="rect">
            <a:avLst/>
          </a:prstGeom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Tactic Mode</a:t>
            </a:r>
            <a:endParaRPr/>
          </a:p>
        </p:txBody>
      </p:sp>
      <p:pic>
        <p:nvPicPr>
          <p:cNvPr id="215" name="Google Shape;21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9663" y="2291263"/>
            <a:ext cx="4638675" cy="7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28"/>
          <p:cNvPicPr preferRelativeResize="0"/>
          <p:nvPr/>
        </p:nvPicPr>
        <p:blipFill rotWithShape="1">
          <a:blip r:embed="rId4">
            <a:alphaModFix/>
          </a:blip>
          <a:srcRect b="49937" l="0" r="0" t="0"/>
          <a:stretch/>
        </p:blipFill>
        <p:spPr>
          <a:xfrm>
            <a:off x="7022775" y="1782869"/>
            <a:ext cx="4648200" cy="829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7" name="Google Shape;217;p28"/>
          <p:cNvCxnSpPr/>
          <p:nvPr/>
        </p:nvCxnSpPr>
        <p:spPr>
          <a:xfrm flipH="1">
            <a:off x="6085225" y="1211350"/>
            <a:ext cx="11400" cy="438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18" name="Google Shape;218;p28"/>
          <p:cNvPicPr preferRelativeResize="0"/>
          <p:nvPr/>
        </p:nvPicPr>
        <p:blipFill rotWithShape="1">
          <a:blip r:embed="rId5">
            <a:alphaModFix/>
          </a:blip>
          <a:srcRect b="0" l="0" r="75775" t="0"/>
          <a:stretch/>
        </p:blipFill>
        <p:spPr>
          <a:xfrm>
            <a:off x="795866" y="3651800"/>
            <a:ext cx="2475851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95875" y="4140388"/>
            <a:ext cx="4486275" cy="67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2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022775" y="3189831"/>
            <a:ext cx="1714500" cy="138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9"/>
          <p:cNvSpPr txBox="1"/>
          <p:nvPr>
            <p:ph type="title"/>
          </p:nvPr>
        </p:nvSpPr>
        <p:spPr>
          <a:xfrm>
            <a:off x="719670" y="30163"/>
            <a:ext cx="10657500" cy="646200"/>
          </a:xfrm>
          <a:prstGeom prst="rect">
            <a:avLst/>
          </a:prstGeom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Tactic Mode</a:t>
            </a:r>
            <a:endParaRPr/>
          </a:p>
        </p:txBody>
      </p:sp>
      <p:pic>
        <p:nvPicPr>
          <p:cNvPr id="227" name="Google Shape;22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9663" y="2291263"/>
            <a:ext cx="4638675" cy="7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29"/>
          <p:cNvPicPr preferRelativeResize="0"/>
          <p:nvPr/>
        </p:nvPicPr>
        <p:blipFill rotWithShape="1">
          <a:blip r:embed="rId4">
            <a:alphaModFix/>
          </a:blip>
          <a:srcRect b="34128" l="0" r="0" t="0"/>
          <a:stretch/>
        </p:blipFill>
        <p:spPr>
          <a:xfrm>
            <a:off x="7022775" y="1782875"/>
            <a:ext cx="4648200" cy="10917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9" name="Google Shape;229;p29"/>
          <p:cNvCxnSpPr/>
          <p:nvPr/>
        </p:nvCxnSpPr>
        <p:spPr>
          <a:xfrm flipH="1">
            <a:off x="6085225" y="1211350"/>
            <a:ext cx="11400" cy="438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30" name="Google Shape;230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473075" y="3581613"/>
            <a:ext cx="1533525" cy="140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022775" y="3400638"/>
            <a:ext cx="2333625" cy="159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29"/>
          <p:cNvPicPr preferRelativeResize="0"/>
          <p:nvPr/>
        </p:nvPicPr>
        <p:blipFill rotWithShape="1">
          <a:blip r:embed="rId7">
            <a:alphaModFix/>
          </a:blip>
          <a:srcRect b="0" l="0" r="75775" t="0"/>
          <a:stretch/>
        </p:blipFill>
        <p:spPr>
          <a:xfrm>
            <a:off x="795866" y="3651800"/>
            <a:ext cx="2475851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2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95875" y="4140388"/>
            <a:ext cx="4486275" cy="67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0"/>
          <p:cNvSpPr txBox="1"/>
          <p:nvPr>
            <p:ph type="title"/>
          </p:nvPr>
        </p:nvSpPr>
        <p:spPr>
          <a:xfrm>
            <a:off x="719670" y="30163"/>
            <a:ext cx="10657500" cy="646200"/>
          </a:xfrm>
          <a:prstGeom prst="rect">
            <a:avLst/>
          </a:prstGeom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Tactic Mode</a:t>
            </a:r>
            <a:endParaRPr/>
          </a:p>
        </p:txBody>
      </p:sp>
      <p:pic>
        <p:nvPicPr>
          <p:cNvPr id="240" name="Google Shape;24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9663" y="2291263"/>
            <a:ext cx="4638675" cy="7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30"/>
          <p:cNvPicPr preferRelativeResize="0"/>
          <p:nvPr/>
        </p:nvPicPr>
        <p:blipFill rotWithShape="1">
          <a:blip r:embed="rId4">
            <a:alphaModFix/>
          </a:blip>
          <a:srcRect b="16943" l="0" r="0" t="0"/>
          <a:stretch/>
        </p:blipFill>
        <p:spPr>
          <a:xfrm>
            <a:off x="7022775" y="1782873"/>
            <a:ext cx="4648200" cy="13765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2" name="Google Shape;242;p30"/>
          <p:cNvCxnSpPr/>
          <p:nvPr/>
        </p:nvCxnSpPr>
        <p:spPr>
          <a:xfrm flipH="1">
            <a:off x="6085225" y="1211350"/>
            <a:ext cx="11400" cy="438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43" name="Google Shape;243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22775" y="3870163"/>
            <a:ext cx="3457575" cy="43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30"/>
          <p:cNvPicPr preferRelativeResize="0"/>
          <p:nvPr/>
        </p:nvPicPr>
        <p:blipFill rotWithShape="1">
          <a:blip r:embed="rId6">
            <a:alphaModFix/>
          </a:blip>
          <a:srcRect b="0" l="0" r="20489" t="0"/>
          <a:stretch/>
        </p:blipFill>
        <p:spPr>
          <a:xfrm>
            <a:off x="10644450" y="3159400"/>
            <a:ext cx="806425" cy="762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45" name="Google Shape;245;p30"/>
          <p:cNvPicPr preferRelativeResize="0"/>
          <p:nvPr/>
        </p:nvPicPr>
        <p:blipFill rotWithShape="1">
          <a:blip r:embed="rId7">
            <a:alphaModFix/>
          </a:blip>
          <a:srcRect b="0" l="0" r="75775" t="0"/>
          <a:stretch/>
        </p:blipFill>
        <p:spPr>
          <a:xfrm>
            <a:off x="795866" y="3651800"/>
            <a:ext cx="2475851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3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95875" y="4140388"/>
            <a:ext cx="4486275" cy="67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1"/>
          <p:cNvSpPr txBox="1"/>
          <p:nvPr>
            <p:ph type="title"/>
          </p:nvPr>
        </p:nvSpPr>
        <p:spPr>
          <a:xfrm>
            <a:off x="719670" y="30163"/>
            <a:ext cx="10657500" cy="646200"/>
          </a:xfrm>
          <a:prstGeom prst="rect">
            <a:avLst/>
          </a:prstGeom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Tactic Mode</a:t>
            </a:r>
            <a:endParaRPr/>
          </a:p>
        </p:txBody>
      </p:sp>
      <p:pic>
        <p:nvPicPr>
          <p:cNvPr id="253" name="Google Shape;25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9663" y="2291263"/>
            <a:ext cx="4638675" cy="7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22775" y="1782863"/>
            <a:ext cx="4648200" cy="16573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5" name="Google Shape;255;p31"/>
          <p:cNvCxnSpPr/>
          <p:nvPr/>
        </p:nvCxnSpPr>
        <p:spPr>
          <a:xfrm flipH="1">
            <a:off x="6085225" y="1211350"/>
            <a:ext cx="11400" cy="438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56" name="Google Shape;256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22775" y="4014463"/>
            <a:ext cx="3457575" cy="43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31"/>
          <p:cNvPicPr preferRelativeResize="0"/>
          <p:nvPr/>
        </p:nvPicPr>
        <p:blipFill rotWithShape="1">
          <a:blip r:embed="rId6">
            <a:alphaModFix/>
          </a:blip>
          <a:srcRect b="0" l="0" r="20489" t="0"/>
          <a:stretch/>
        </p:blipFill>
        <p:spPr>
          <a:xfrm>
            <a:off x="10644450" y="3159400"/>
            <a:ext cx="806425" cy="762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58" name="Google Shape;258;p3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0644450" y="4159069"/>
            <a:ext cx="806425" cy="673602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59" name="Google Shape;259;p31"/>
          <p:cNvPicPr preferRelativeResize="0"/>
          <p:nvPr/>
        </p:nvPicPr>
        <p:blipFill rotWithShape="1">
          <a:blip r:embed="rId8">
            <a:alphaModFix/>
          </a:blip>
          <a:srcRect b="0" l="0" r="75775" t="0"/>
          <a:stretch/>
        </p:blipFill>
        <p:spPr>
          <a:xfrm>
            <a:off x="795866" y="3651800"/>
            <a:ext cx="2475851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3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95875" y="4140388"/>
            <a:ext cx="4486275" cy="67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2"/>
          <p:cNvSpPr txBox="1"/>
          <p:nvPr>
            <p:ph type="title"/>
          </p:nvPr>
        </p:nvSpPr>
        <p:spPr>
          <a:xfrm>
            <a:off x="719670" y="30163"/>
            <a:ext cx="10657500" cy="646200"/>
          </a:xfrm>
          <a:prstGeom prst="rect">
            <a:avLst/>
          </a:prstGeom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Big-Step Semantics</a:t>
            </a:r>
            <a:endParaRPr/>
          </a:p>
        </p:txBody>
      </p:sp>
      <p:sp>
        <p:nvSpPr>
          <p:cNvPr id="267" name="Google Shape;267;p32"/>
          <p:cNvSpPr txBox="1"/>
          <p:nvPr/>
        </p:nvSpPr>
        <p:spPr>
          <a:xfrm>
            <a:off x="1966350" y="2235300"/>
            <a:ext cx="8259300" cy="20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de-DE" sz="2200">
                <a:solidFill>
                  <a:schemeClr val="dk1"/>
                </a:solidFill>
              </a:rPr>
              <a:t>(S, s) ⇒ t</a:t>
            </a:r>
            <a:endParaRPr b="1" sz="2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de-DE" sz="2200">
                <a:solidFill>
                  <a:schemeClr val="dk1"/>
                </a:solidFill>
              </a:rPr>
              <a:t>Starting in a state s, executing S terminates in the state t</a:t>
            </a:r>
            <a:endParaRPr b="1" i="1" sz="2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de-DE" sz="2200">
                <a:solidFill>
                  <a:schemeClr val="dk1"/>
                </a:solidFill>
              </a:rPr>
              <a:t>…</a:t>
            </a:r>
            <a:endParaRPr b="1" i="1" sz="2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de-DE" sz="2200">
                <a:solidFill>
                  <a:schemeClr val="dk1"/>
                </a:solidFill>
              </a:rPr>
              <a:t>what is S?</a:t>
            </a:r>
            <a:endParaRPr b="1" i="1" sz="2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>
            <p:ph type="title"/>
          </p:nvPr>
        </p:nvSpPr>
        <p:spPr>
          <a:xfrm>
            <a:off x="719670" y="30163"/>
            <a:ext cx="10657500" cy="646200"/>
          </a:xfrm>
          <a:prstGeom prst="rect">
            <a:avLst/>
          </a:prstGeom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Formal Verification</a:t>
            </a:r>
            <a:endParaRPr/>
          </a:p>
        </p:txBody>
      </p:sp>
      <p:sp>
        <p:nvSpPr>
          <p:cNvPr id="82" name="Google Shape;82;p15"/>
          <p:cNvSpPr txBox="1"/>
          <p:nvPr>
            <p:ph idx="1" type="body"/>
          </p:nvPr>
        </p:nvSpPr>
        <p:spPr>
          <a:xfrm>
            <a:off x="693000" y="1159650"/>
            <a:ext cx="10806000" cy="4538700"/>
          </a:xfrm>
          <a:prstGeom prst="rect">
            <a:avLst/>
          </a:prstGeom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de-DE" sz="2600"/>
              <a:t>What is Formal Verification?</a:t>
            </a:r>
            <a:endParaRPr b="1" sz="2600"/>
          </a:p>
          <a:p>
            <a:pPr indent="-381000" lvl="0" marL="457200" rtl="0" algn="l">
              <a:spcBef>
                <a:spcPts val="1200"/>
              </a:spcBef>
              <a:spcAft>
                <a:spcPts val="0"/>
              </a:spcAft>
              <a:buSzPts val="2400"/>
              <a:buChar char="●"/>
            </a:pPr>
            <a:r>
              <a:rPr lang="de-DE" sz="2400"/>
              <a:t>Proving through </a:t>
            </a:r>
            <a:r>
              <a:rPr i="1" lang="de-DE" sz="2400"/>
              <a:t>formal methods</a:t>
            </a:r>
            <a:r>
              <a:rPr lang="de-DE" sz="2400"/>
              <a:t> that a program behaves „</a:t>
            </a:r>
            <a:r>
              <a:rPr i="1" lang="de-DE" sz="2400"/>
              <a:t>as expected</a:t>
            </a:r>
            <a:r>
              <a:rPr lang="de-DE" sz="2400"/>
              <a:t>”.</a:t>
            </a:r>
            <a:endParaRPr sz="24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de-DE" sz="2600"/>
              <a:t>Formal Methods?</a:t>
            </a:r>
            <a:endParaRPr b="1" sz="2600"/>
          </a:p>
          <a:p>
            <a:pPr indent="-381000" lvl="0" marL="457200" rtl="0" algn="l">
              <a:spcBef>
                <a:spcPts val="1200"/>
              </a:spcBef>
              <a:spcAft>
                <a:spcPts val="0"/>
              </a:spcAft>
              <a:buSzPts val="2400"/>
              <a:buChar char="●"/>
            </a:pPr>
            <a:r>
              <a:rPr lang="de-DE" sz="2400"/>
              <a:t>the usage of mathematically rigorous techniques (i.e. proofs)</a:t>
            </a:r>
            <a:endParaRPr sz="24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de-DE" sz="2600"/>
              <a:t>As Expected?</a:t>
            </a:r>
            <a:endParaRPr b="1" sz="2400"/>
          </a:p>
          <a:p>
            <a:pPr indent="-381000" lvl="0" marL="457200" rtl="0" algn="l">
              <a:spcBef>
                <a:spcPts val="1200"/>
              </a:spcBef>
              <a:spcAft>
                <a:spcPts val="0"/>
              </a:spcAft>
              <a:buSzPts val="2400"/>
              <a:buChar char="●"/>
            </a:pPr>
            <a:r>
              <a:rPr lang="de-DE" sz="2400"/>
              <a:t>execution strictly follows a formal description of its behavior (specification)</a:t>
            </a:r>
            <a:endParaRPr sz="2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3"/>
          <p:cNvSpPr txBox="1"/>
          <p:nvPr/>
        </p:nvSpPr>
        <p:spPr>
          <a:xfrm>
            <a:off x="3589000" y="3144300"/>
            <a:ext cx="55590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500">
                <a:solidFill>
                  <a:schemeClr val="dk2"/>
                </a:solidFill>
              </a:rPr>
              <a:t>we need a programming language</a:t>
            </a:r>
            <a:endParaRPr sz="25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4"/>
          <p:cNvSpPr txBox="1"/>
          <p:nvPr>
            <p:ph type="title"/>
          </p:nvPr>
        </p:nvSpPr>
        <p:spPr>
          <a:xfrm>
            <a:off x="719670" y="30163"/>
            <a:ext cx="10657500" cy="646200"/>
          </a:xfrm>
          <a:prstGeom prst="rect">
            <a:avLst/>
          </a:prstGeom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Brainfuck</a:t>
            </a:r>
            <a:endParaRPr/>
          </a:p>
        </p:txBody>
      </p:sp>
      <p:graphicFrame>
        <p:nvGraphicFramePr>
          <p:cNvPr id="280" name="Google Shape;280;p34"/>
          <p:cNvGraphicFramePr/>
          <p:nvPr/>
        </p:nvGraphicFramePr>
        <p:xfrm>
          <a:off x="949825" y="1086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{79C19B15-E8CC-4112-9F88-0F2CFE38B011}</a:tableStyleId>
              </a:tblPr>
              <a:tblGrid>
                <a:gridCol w="493975"/>
                <a:gridCol w="4296775"/>
              </a:tblGrid>
              <a:tr h="230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/>
                        <a:t>BF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/>
                        <a:t>Meaning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0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/>
                        <a:t>&gt;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/>
                        <a:t>Increment the pointer.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0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/>
                        <a:t>&lt;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/>
                        <a:t>Decrement the pointer.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0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/>
                        <a:t>+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/>
                        <a:t>Increment the byte at the pointer.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0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/>
                        <a:t>-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/>
                        <a:t>Decrement the byte at the pointer.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0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/>
                        <a:t>.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/>
                        <a:t>Output the byte at the pointer.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0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/>
                        <a:t>,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/>
                        <a:t>Input a byte and store it in the byte at the pointer.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3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/>
                        <a:t>[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/>
                        <a:t>Jump forward past the matching ] if the byte at the pointer is zero.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3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/>
                        <a:t>]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/>
                        <a:t>Jump backward to the matching [ unless the byte at the pointer is zero.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81" name="Google Shape;281;p34"/>
          <p:cNvGraphicFramePr/>
          <p:nvPr/>
        </p:nvGraphicFramePr>
        <p:xfrm>
          <a:off x="7431900" y="1086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{79C19B15-E8CC-4112-9F88-0F2CFE38B011}</a:tableStyleId>
              </a:tblPr>
              <a:tblGrid>
                <a:gridCol w="481450"/>
                <a:gridCol w="2448425"/>
              </a:tblGrid>
              <a:tr h="419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/>
                        <a:t>BF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/>
                        <a:t>C equivalent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9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/>
                        <a:t>&gt;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/>
                        <a:t>++p;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9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/>
                        <a:t>&lt;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/>
                        <a:t>--p;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9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/>
                        <a:t>+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/>
                        <a:t>++*p;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9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/>
                        <a:t>-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/>
                        <a:t>--*p;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9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/>
                        <a:t>.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/>
                        <a:t>putchar(*p);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9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/>
                        <a:t>,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/>
                        <a:t>*p = getchar();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9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/>
                        <a:t>[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/>
                        <a:t>while (*p) {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9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/>
                        <a:t>]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/>
                        <a:t>}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282" name="Google Shape;28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7763" y="5427825"/>
            <a:ext cx="9896475" cy="38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5"/>
          <p:cNvSpPr txBox="1"/>
          <p:nvPr>
            <p:ph type="title"/>
          </p:nvPr>
        </p:nvSpPr>
        <p:spPr>
          <a:xfrm>
            <a:off x="719670" y="30163"/>
            <a:ext cx="10657500" cy="646200"/>
          </a:xfrm>
          <a:prstGeom prst="rect">
            <a:avLst/>
          </a:prstGeom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Define the Syntax</a:t>
            </a:r>
            <a:endParaRPr/>
          </a:p>
        </p:txBody>
      </p:sp>
      <p:pic>
        <p:nvPicPr>
          <p:cNvPr id="289" name="Google Shape;28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875" y="2291200"/>
            <a:ext cx="5306276" cy="263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20350" y="2110143"/>
            <a:ext cx="5864049" cy="299850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1" name="Google Shape;291;p35"/>
          <p:cNvCxnSpPr/>
          <p:nvPr/>
        </p:nvCxnSpPr>
        <p:spPr>
          <a:xfrm flipH="1">
            <a:off x="5618150" y="1211350"/>
            <a:ext cx="34200" cy="479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6"/>
          <p:cNvSpPr txBox="1"/>
          <p:nvPr>
            <p:ph type="title"/>
          </p:nvPr>
        </p:nvSpPr>
        <p:spPr>
          <a:xfrm>
            <a:off x="719670" y="30163"/>
            <a:ext cx="10657500" cy="646200"/>
          </a:xfrm>
          <a:prstGeom prst="rect">
            <a:avLst/>
          </a:prstGeom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Define the Syntax</a:t>
            </a:r>
            <a:endParaRPr/>
          </a:p>
        </p:txBody>
      </p:sp>
      <p:pic>
        <p:nvPicPr>
          <p:cNvPr id="298" name="Google Shape;29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4925" y="862963"/>
            <a:ext cx="958215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4100" y="2695813"/>
            <a:ext cx="5705475" cy="2552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0" name="Google Shape;300;p36"/>
          <p:cNvCxnSpPr/>
          <p:nvPr/>
        </p:nvCxnSpPr>
        <p:spPr>
          <a:xfrm>
            <a:off x="548725" y="2042975"/>
            <a:ext cx="11027400" cy="2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01" name="Google Shape;301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19450" y="3664950"/>
            <a:ext cx="4657725" cy="342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2" name="Google Shape;302;p36"/>
          <p:cNvCxnSpPr/>
          <p:nvPr/>
        </p:nvCxnSpPr>
        <p:spPr>
          <a:xfrm>
            <a:off x="6370050" y="2099925"/>
            <a:ext cx="11400" cy="381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7"/>
          <p:cNvSpPr txBox="1"/>
          <p:nvPr>
            <p:ph type="title"/>
          </p:nvPr>
        </p:nvSpPr>
        <p:spPr>
          <a:xfrm>
            <a:off x="719670" y="30163"/>
            <a:ext cx="10657500" cy="646200"/>
          </a:xfrm>
          <a:prstGeom prst="rect">
            <a:avLst/>
          </a:prstGeom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Big-Step Semantics</a:t>
            </a:r>
            <a:endParaRPr/>
          </a:p>
        </p:txBody>
      </p:sp>
      <p:sp>
        <p:nvSpPr>
          <p:cNvPr id="309" name="Google Shape;309;p37"/>
          <p:cNvSpPr txBox="1"/>
          <p:nvPr/>
        </p:nvSpPr>
        <p:spPr>
          <a:xfrm>
            <a:off x="1966350" y="2235300"/>
            <a:ext cx="8259300" cy="20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de-DE" sz="2200">
                <a:solidFill>
                  <a:schemeClr val="dk1"/>
                </a:solidFill>
              </a:rPr>
              <a:t>(S, s) ⇒ t</a:t>
            </a:r>
            <a:endParaRPr b="1" sz="2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de-DE" sz="2200">
                <a:solidFill>
                  <a:schemeClr val="dk1"/>
                </a:solidFill>
              </a:rPr>
              <a:t>Starting in a state s, executing S terminates in the state t</a:t>
            </a:r>
            <a:endParaRPr b="1" i="1" sz="2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de-DE" sz="2200">
                <a:solidFill>
                  <a:schemeClr val="dk1"/>
                </a:solidFill>
              </a:rPr>
              <a:t>…</a:t>
            </a:r>
            <a:endParaRPr b="1" i="1" sz="2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de-DE" sz="2200">
                <a:solidFill>
                  <a:schemeClr val="dk1"/>
                </a:solidFill>
              </a:rPr>
              <a:t>what are </a:t>
            </a:r>
            <a:r>
              <a:rPr b="1" i="1" lang="de-DE" sz="2200" u="sng">
                <a:solidFill>
                  <a:schemeClr val="dk1"/>
                </a:solidFill>
              </a:rPr>
              <a:t>s</a:t>
            </a:r>
            <a:r>
              <a:rPr b="1" i="1" lang="de-DE" sz="2200">
                <a:solidFill>
                  <a:schemeClr val="dk1"/>
                </a:solidFill>
              </a:rPr>
              <a:t> and </a:t>
            </a:r>
            <a:r>
              <a:rPr b="1" i="1" lang="de-DE" sz="2200" u="sng">
                <a:solidFill>
                  <a:schemeClr val="dk1"/>
                </a:solidFill>
              </a:rPr>
              <a:t>t</a:t>
            </a:r>
            <a:r>
              <a:rPr b="1" i="1" lang="de-DE" sz="2200">
                <a:solidFill>
                  <a:schemeClr val="dk1"/>
                </a:solidFill>
              </a:rPr>
              <a:t>?</a:t>
            </a:r>
            <a:endParaRPr b="1" i="1" sz="22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8"/>
          <p:cNvSpPr txBox="1"/>
          <p:nvPr>
            <p:ph type="title"/>
          </p:nvPr>
        </p:nvSpPr>
        <p:spPr>
          <a:xfrm>
            <a:off x="719670" y="30163"/>
            <a:ext cx="10657500" cy="646200"/>
          </a:xfrm>
          <a:prstGeom prst="rect">
            <a:avLst/>
          </a:prstGeom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Define the state</a:t>
            </a:r>
            <a:endParaRPr/>
          </a:p>
        </p:txBody>
      </p:sp>
      <p:pic>
        <p:nvPicPr>
          <p:cNvPr id="316" name="Google Shape;31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450" y="3373575"/>
            <a:ext cx="4057650" cy="1933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0900" y="897113"/>
            <a:ext cx="4476750" cy="195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40450" y="5499513"/>
            <a:ext cx="5181600" cy="39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3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42325" y="2583138"/>
            <a:ext cx="6048375" cy="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9"/>
          <p:cNvSpPr txBox="1"/>
          <p:nvPr>
            <p:ph type="title"/>
          </p:nvPr>
        </p:nvSpPr>
        <p:spPr>
          <a:xfrm>
            <a:off x="719670" y="30163"/>
            <a:ext cx="10657500" cy="646200"/>
          </a:xfrm>
          <a:prstGeom prst="rect">
            <a:avLst/>
          </a:prstGeom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Define State Operations</a:t>
            </a:r>
            <a:endParaRPr/>
          </a:p>
        </p:txBody>
      </p:sp>
      <p:pic>
        <p:nvPicPr>
          <p:cNvPr id="326" name="Google Shape;32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9025" y="1136375"/>
            <a:ext cx="875347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39"/>
          <p:cNvSpPr txBox="1"/>
          <p:nvPr/>
        </p:nvSpPr>
        <p:spPr>
          <a:xfrm>
            <a:off x="86025" y="1445113"/>
            <a:ext cx="690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2400">
                <a:solidFill>
                  <a:schemeClr val="dk2"/>
                </a:solidFill>
              </a:rPr>
              <a:t>&gt;</a:t>
            </a:r>
            <a:endParaRPr b="1" sz="2400">
              <a:solidFill>
                <a:schemeClr val="dk2"/>
              </a:solidFill>
            </a:endParaRPr>
          </a:p>
        </p:txBody>
      </p:sp>
      <p:sp>
        <p:nvSpPr>
          <p:cNvPr id="328" name="Google Shape;328;p39"/>
          <p:cNvSpPr txBox="1"/>
          <p:nvPr/>
        </p:nvSpPr>
        <p:spPr>
          <a:xfrm>
            <a:off x="86025" y="2957988"/>
            <a:ext cx="690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2400">
                <a:solidFill>
                  <a:schemeClr val="dk2"/>
                </a:solidFill>
              </a:rPr>
              <a:t>–</a:t>
            </a:r>
            <a:endParaRPr b="1" sz="2400">
              <a:solidFill>
                <a:schemeClr val="dk2"/>
              </a:solidFill>
            </a:endParaRPr>
          </a:p>
        </p:txBody>
      </p:sp>
      <p:pic>
        <p:nvPicPr>
          <p:cNvPr id="329" name="Google Shape;329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29025" y="2577813"/>
            <a:ext cx="7048500" cy="131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29025" y="4172763"/>
            <a:ext cx="6677025" cy="1200150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39"/>
          <p:cNvSpPr txBox="1"/>
          <p:nvPr/>
        </p:nvSpPr>
        <p:spPr>
          <a:xfrm>
            <a:off x="86025" y="4586913"/>
            <a:ext cx="690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2400">
                <a:solidFill>
                  <a:schemeClr val="dk2"/>
                </a:solidFill>
              </a:rPr>
              <a:t>;</a:t>
            </a:r>
            <a:endParaRPr b="1" sz="2400">
              <a:solidFill>
                <a:schemeClr val="dk2"/>
              </a:solidFill>
            </a:endParaRPr>
          </a:p>
        </p:txBody>
      </p:sp>
      <p:sp>
        <p:nvSpPr>
          <p:cNvPr id="332" name="Google Shape;332;p39"/>
          <p:cNvSpPr txBox="1"/>
          <p:nvPr/>
        </p:nvSpPr>
        <p:spPr>
          <a:xfrm>
            <a:off x="9445900" y="3353050"/>
            <a:ext cx="9912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000">
                <a:solidFill>
                  <a:schemeClr val="dk2"/>
                </a:solidFill>
              </a:rPr>
              <a:t>etc.</a:t>
            </a:r>
            <a:endParaRPr sz="200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0"/>
          <p:cNvSpPr txBox="1"/>
          <p:nvPr>
            <p:ph type="title"/>
          </p:nvPr>
        </p:nvSpPr>
        <p:spPr>
          <a:xfrm>
            <a:off x="719670" y="30163"/>
            <a:ext cx="10657500" cy="646200"/>
          </a:xfrm>
          <a:prstGeom prst="rect">
            <a:avLst/>
          </a:prstGeom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Big-Step Semantics</a:t>
            </a:r>
            <a:endParaRPr/>
          </a:p>
        </p:txBody>
      </p:sp>
      <p:sp>
        <p:nvSpPr>
          <p:cNvPr id="339" name="Google Shape;339;p40"/>
          <p:cNvSpPr txBox="1"/>
          <p:nvPr/>
        </p:nvSpPr>
        <p:spPr>
          <a:xfrm>
            <a:off x="1918775" y="1016350"/>
            <a:ext cx="8259300" cy="15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de-DE" sz="2200">
                <a:solidFill>
                  <a:schemeClr val="dk1"/>
                </a:solidFill>
              </a:rPr>
              <a:t>(S, s) ⇒ t</a:t>
            </a:r>
            <a:endParaRPr b="1" sz="2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de-DE" sz="2200">
                <a:solidFill>
                  <a:schemeClr val="dk1"/>
                </a:solidFill>
              </a:rPr>
              <a:t>Starting in a state s, executing S terminates in the state t</a:t>
            </a:r>
            <a:endParaRPr b="1" i="1" sz="2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de-DE" sz="2200">
                <a:solidFill>
                  <a:schemeClr val="dk1"/>
                </a:solidFill>
              </a:rPr>
              <a:t>Derivation rules!</a:t>
            </a:r>
            <a:endParaRPr b="1" i="1" sz="2200">
              <a:solidFill>
                <a:schemeClr val="dk1"/>
              </a:solidFill>
            </a:endParaRPr>
          </a:p>
        </p:txBody>
      </p:sp>
      <p:sp>
        <p:nvSpPr>
          <p:cNvPr id="340" name="Google Shape;340;p40"/>
          <p:cNvSpPr txBox="1"/>
          <p:nvPr/>
        </p:nvSpPr>
        <p:spPr>
          <a:xfrm>
            <a:off x="799350" y="2692325"/>
            <a:ext cx="75756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2400">
                <a:solidFill>
                  <a:schemeClr val="dk2"/>
                </a:solidFill>
              </a:rPr>
              <a:t>Warmup Theorem!</a:t>
            </a:r>
            <a:endParaRPr b="1" sz="24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2"/>
              </a:solidFill>
            </a:endParaRPr>
          </a:p>
        </p:txBody>
      </p:sp>
      <p:pic>
        <p:nvPicPr>
          <p:cNvPr id="341" name="Google Shape;341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9675" y="3257550"/>
            <a:ext cx="6096000" cy="3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9675" y="3802300"/>
            <a:ext cx="10401300" cy="31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1"/>
          <p:cNvSpPr txBox="1"/>
          <p:nvPr>
            <p:ph type="title"/>
          </p:nvPr>
        </p:nvSpPr>
        <p:spPr>
          <a:xfrm>
            <a:off x="719670" y="30163"/>
            <a:ext cx="10657500" cy="646200"/>
          </a:xfrm>
          <a:prstGeom prst="rect">
            <a:avLst/>
          </a:prstGeom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Proving Theorems</a:t>
            </a:r>
            <a:endParaRPr/>
          </a:p>
        </p:txBody>
      </p:sp>
      <p:sp>
        <p:nvSpPr>
          <p:cNvPr id="349" name="Google Shape;349;p41"/>
          <p:cNvSpPr txBox="1"/>
          <p:nvPr/>
        </p:nvSpPr>
        <p:spPr>
          <a:xfrm>
            <a:off x="799350" y="863525"/>
            <a:ext cx="75756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2400">
                <a:solidFill>
                  <a:schemeClr val="dk2"/>
                </a:solidFill>
              </a:rPr>
              <a:t>Warmup Theorem!</a:t>
            </a:r>
            <a:endParaRPr b="1" sz="24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2"/>
              </a:solidFill>
            </a:endParaRPr>
          </a:p>
        </p:txBody>
      </p:sp>
      <p:pic>
        <p:nvPicPr>
          <p:cNvPr id="350" name="Google Shape;350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9675" y="1428750"/>
            <a:ext cx="6096000" cy="3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Google Shape;351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9675" y="1973500"/>
            <a:ext cx="10401300" cy="31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2" name="Google Shape;352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9350" y="2987050"/>
            <a:ext cx="6829425" cy="32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" name="Google Shape;353;p4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95875" y="3360775"/>
            <a:ext cx="5943600" cy="37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" name="Google Shape;354;p4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233225" y="5001075"/>
            <a:ext cx="6867525" cy="100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Google Shape;355;p4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352288" y="4078325"/>
            <a:ext cx="6629400" cy="8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" name="Google Shape;356;p4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99350" y="3792575"/>
            <a:ext cx="4676775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" name="Google Shape;357;p4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19675" y="5492850"/>
            <a:ext cx="3676650" cy="38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42"/>
          <p:cNvSpPr txBox="1"/>
          <p:nvPr>
            <p:ph type="title"/>
          </p:nvPr>
        </p:nvSpPr>
        <p:spPr>
          <a:xfrm>
            <a:off x="719670" y="30163"/>
            <a:ext cx="10657500" cy="646200"/>
          </a:xfrm>
          <a:prstGeom prst="rect">
            <a:avLst/>
          </a:prstGeom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Proving Theorems</a:t>
            </a:r>
            <a:endParaRPr/>
          </a:p>
        </p:txBody>
      </p:sp>
      <p:sp>
        <p:nvSpPr>
          <p:cNvPr id="364" name="Google Shape;364;p42"/>
          <p:cNvSpPr txBox="1"/>
          <p:nvPr/>
        </p:nvSpPr>
        <p:spPr>
          <a:xfrm>
            <a:off x="799350" y="863525"/>
            <a:ext cx="75756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2400">
                <a:solidFill>
                  <a:schemeClr val="dk2"/>
                </a:solidFill>
              </a:rPr>
              <a:t>Warmup Theorem!</a:t>
            </a:r>
            <a:endParaRPr b="1" sz="24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2"/>
              </a:solidFill>
            </a:endParaRPr>
          </a:p>
        </p:txBody>
      </p:sp>
      <p:pic>
        <p:nvPicPr>
          <p:cNvPr id="365" name="Google Shape;365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9675" y="1472600"/>
            <a:ext cx="10401300" cy="31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6" name="Google Shape;366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39360" y="2229175"/>
            <a:ext cx="5178615" cy="244646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67" name="Google Shape;367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36725" y="2511498"/>
            <a:ext cx="4506912" cy="280624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68" name="Google Shape;368;p4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39360" y="2837693"/>
            <a:ext cx="3546304" cy="863457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69" name="Google Shape;369;p4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19675" y="4382650"/>
            <a:ext cx="8048625" cy="41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0" name="Google Shape;370;p4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19675" y="4919975"/>
            <a:ext cx="7600950" cy="59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1" name="Google Shape;371;p4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70750" y="1883775"/>
            <a:ext cx="3971925" cy="167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Google Shape;372;p42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19675" y="3560175"/>
            <a:ext cx="3371850" cy="53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>
            <p:ph type="title"/>
          </p:nvPr>
        </p:nvSpPr>
        <p:spPr>
          <a:xfrm>
            <a:off x="719670" y="30163"/>
            <a:ext cx="10657500" cy="646200"/>
          </a:xfrm>
          <a:prstGeom prst="rect">
            <a:avLst/>
          </a:prstGeom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Formal Verification</a:t>
            </a:r>
            <a:endParaRPr/>
          </a:p>
        </p:txBody>
      </p:sp>
      <p:sp>
        <p:nvSpPr>
          <p:cNvPr id="89" name="Google Shape;89;p16"/>
          <p:cNvSpPr txBox="1"/>
          <p:nvPr>
            <p:ph idx="1" type="body"/>
          </p:nvPr>
        </p:nvSpPr>
        <p:spPr>
          <a:xfrm>
            <a:off x="765250" y="1660050"/>
            <a:ext cx="8361600" cy="3537900"/>
          </a:xfrm>
          <a:prstGeom prst="rect">
            <a:avLst/>
          </a:prstGeom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spcBef>
                <a:spcPts val="1200"/>
              </a:spcBef>
              <a:spcAft>
                <a:spcPts val="0"/>
              </a:spcAft>
              <a:buSzPts val="2400"/>
              <a:buChar char="●"/>
            </a:pPr>
            <a:r>
              <a:rPr lang="de-DE" sz="2400"/>
              <a:t>in the context of Programming Languages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de-DE" sz="2400"/>
              <a:t>formal modelling of the semantics (meaning) of the programming language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de-DE" sz="2400"/>
              <a:t>3 ways: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de-DE" sz="2400"/>
              <a:t>operational semantics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de-DE" sz="2400"/>
              <a:t>axiomatic semantics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de-DE" sz="2400"/>
              <a:t>denotational semantics</a:t>
            </a:r>
            <a:endParaRPr sz="2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43"/>
          <p:cNvSpPr txBox="1"/>
          <p:nvPr>
            <p:ph type="title"/>
          </p:nvPr>
        </p:nvSpPr>
        <p:spPr>
          <a:xfrm>
            <a:off x="719670" y="30163"/>
            <a:ext cx="10657500" cy="646200"/>
          </a:xfrm>
          <a:prstGeom prst="rect">
            <a:avLst/>
          </a:prstGeom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Proving Theorems</a:t>
            </a:r>
            <a:endParaRPr/>
          </a:p>
        </p:txBody>
      </p:sp>
      <p:pic>
        <p:nvPicPr>
          <p:cNvPr id="379" name="Google Shape;379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9675" y="801250"/>
            <a:ext cx="8048625" cy="41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" name="Google Shape;380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83875" y="1851950"/>
            <a:ext cx="6457950" cy="16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1" name="Google Shape;381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91450" y="2032450"/>
            <a:ext cx="3962400" cy="72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2" name="Google Shape;382;p4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91450" y="3775425"/>
            <a:ext cx="6096000" cy="125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3" name="Google Shape;383;p4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48600" y="2554463"/>
            <a:ext cx="5143398" cy="174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44"/>
          <p:cNvSpPr txBox="1"/>
          <p:nvPr>
            <p:ph type="title"/>
          </p:nvPr>
        </p:nvSpPr>
        <p:spPr>
          <a:xfrm>
            <a:off x="719670" y="30163"/>
            <a:ext cx="10657500" cy="646200"/>
          </a:xfrm>
          <a:prstGeom prst="rect">
            <a:avLst/>
          </a:prstGeom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Proving Theorems</a:t>
            </a:r>
            <a:endParaRPr/>
          </a:p>
        </p:txBody>
      </p:sp>
      <p:pic>
        <p:nvPicPr>
          <p:cNvPr id="390" name="Google Shape;390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9675" y="1652825"/>
            <a:ext cx="7376624" cy="3826279"/>
          </a:xfrm>
          <a:prstGeom prst="rect">
            <a:avLst/>
          </a:prstGeom>
          <a:noFill/>
          <a:ln>
            <a:noFill/>
          </a:ln>
        </p:spPr>
      </p:pic>
      <p:pic>
        <p:nvPicPr>
          <p:cNvPr id="391" name="Google Shape;391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9675" y="801250"/>
            <a:ext cx="8048625" cy="41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" name="Google Shape;392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81425" y="2426873"/>
            <a:ext cx="4130600" cy="14046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45"/>
          <p:cNvSpPr txBox="1"/>
          <p:nvPr>
            <p:ph type="title"/>
          </p:nvPr>
        </p:nvSpPr>
        <p:spPr>
          <a:xfrm>
            <a:off x="719670" y="30163"/>
            <a:ext cx="10657500" cy="646200"/>
          </a:xfrm>
          <a:prstGeom prst="rect">
            <a:avLst/>
          </a:prstGeom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Complete Big-Step Semantics</a:t>
            </a:r>
            <a:endParaRPr/>
          </a:p>
        </p:txBody>
      </p:sp>
      <p:pic>
        <p:nvPicPr>
          <p:cNvPr id="399" name="Google Shape;399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6500" y="842950"/>
            <a:ext cx="7239000" cy="517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46"/>
          <p:cNvSpPr txBox="1"/>
          <p:nvPr>
            <p:ph type="title"/>
          </p:nvPr>
        </p:nvSpPr>
        <p:spPr>
          <a:xfrm>
            <a:off x="719670" y="30163"/>
            <a:ext cx="10657500" cy="646200"/>
          </a:xfrm>
          <a:prstGeom prst="rect">
            <a:avLst/>
          </a:prstGeom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Other Theorems?</a:t>
            </a:r>
            <a:endParaRPr/>
          </a:p>
        </p:txBody>
      </p:sp>
      <p:pic>
        <p:nvPicPr>
          <p:cNvPr id="406" name="Google Shape;406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2150" y="828763"/>
            <a:ext cx="8972550" cy="18954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7" name="Google Shape;407;p46"/>
          <p:cNvCxnSpPr/>
          <p:nvPr/>
        </p:nvCxnSpPr>
        <p:spPr>
          <a:xfrm>
            <a:off x="1141100" y="2897375"/>
            <a:ext cx="9603600" cy="3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408" name="Google Shape;408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62150" y="3104700"/>
            <a:ext cx="7667625" cy="276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47"/>
          <p:cNvSpPr txBox="1"/>
          <p:nvPr>
            <p:ph type="title"/>
          </p:nvPr>
        </p:nvSpPr>
        <p:spPr>
          <a:xfrm>
            <a:off x="719670" y="30163"/>
            <a:ext cx="10657500" cy="646200"/>
          </a:xfrm>
          <a:prstGeom prst="rect">
            <a:avLst/>
          </a:prstGeom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Termination</a:t>
            </a:r>
            <a:endParaRPr/>
          </a:p>
        </p:txBody>
      </p:sp>
      <p:pic>
        <p:nvPicPr>
          <p:cNvPr id="415" name="Google Shape;415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7025" y="2959063"/>
            <a:ext cx="6962775" cy="40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48"/>
          <p:cNvSpPr txBox="1"/>
          <p:nvPr>
            <p:ph type="title"/>
          </p:nvPr>
        </p:nvSpPr>
        <p:spPr>
          <a:xfrm>
            <a:off x="719670" y="30163"/>
            <a:ext cx="10657500" cy="646200"/>
          </a:xfrm>
          <a:prstGeom prst="rect">
            <a:avLst/>
          </a:prstGeom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Termination</a:t>
            </a:r>
            <a:endParaRPr/>
          </a:p>
        </p:txBody>
      </p:sp>
      <p:pic>
        <p:nvPicPr>
          <p:cNvPr id="422" name="Google Shape;422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5175" y="1032524"/>
            <a:ext cx="6781674" cy="4952350"/>
          </a:xfrm>
          <a:prstGeom prst="rect">
            <a:avLst/>
          </a:prstGeom>
          <a:noFill/>
          <a:ln>
            <a:noFill/>
          </a:ln>
        </p:spPr>
      </p:pic>
      <p:sp>
        <p:nvSpPr>
          <p:cNvPr id="423" name="Google Shape;423;p48"/>
          <p:cNvSpPr/>
          <p:nvPr/>
        </p:nvSpPr>
        <p:spPr>
          <a:xfrm>
            <a:off x="2584925" y="4316775"/>
            <a:ext cx="6848400" cy="14100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49"/>
          <p:cNvSpPr txBox="1"/>
          <p:nvPr>
            <p:ph type="title"/>
          </p:nvPr>
        </p:nvSpPr>
        <p:spPr>
          <a:xfrm>
            <a:off x="719670" y="30163"/>
            <a:ext cx="10657500" cy="646200"/>
          </a:xfrm>
          <a:prstGeom prst="rect">
            <a:avLst/>
          </a:prstGeom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Termination</a:t>
            </a:r>
            <a:endParaRPr/>
          </a:p>
        </p:txBody>
      </p:sp>
      <p:pic>
        <p:nvPicPr>
          <p:cNvPr id="430" name="Google Shape;430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9674" y="759949"/>
            <a:ext cx="10896076" cy="5338101"/>
          </a:xfrm>
          <a:prstGeom prst="rect">
            <a:avLst/>
          </a:prstGeom>
          <a:noFill/>
          <a:ln>
            <a:noFill/>
          </a:ln>
        </p:spPr>
      </p:pic>
      <p:sp>
        <p:nvSpPr>
          <p:cNvPr id="431" name="Google Shape;431;p49"/>
          <p:cNvSpPr/>
          <p:nvPr/>
        </p:nvSpPr>
        <p:spPr>
          <a:xfrm>
            <a:off x="1234225" y="4186425"/>
            <a:ext cx="10450200" cy="15168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50"/>
          <p:cNvSpPr txBox="1"/>
          <p:nvPr>
            <p:ph type="title"/>
          </p:nvPr>
        </p:nvSpPr>
        <p:spPr>
          <a:xfrm>
            <a:off x="719670" y="30163"/>
            <a:ext cx="10657500" cy="646200"/>
          </a:xfrm>
          <a:prstGeom prst="rect">
            <a:avLst/>
          </a:prstGeom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Termination</a:t>
            </a:r>
            <a:endParaRPr/>
          </a:p>
        </p:txBody>
      </p:sp>
      <p:pic>
        <p:nvPicPr>
          <p:cNvPr id="438" name="Google Shape;438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400" y="828774"/>
            <a:ext cx="5932849" cy="530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9" name="Google Shape;439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89525" y="816175"/>
            <a:ext cx="4185700" cy="5129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51"/>
          <p:cNvSpPr txBox="1"/>
          <p:nvPr>
            <p:ph type="title"/>
          </p:nvPr>
        </p:nvSpPr>
        <p:spPr>
          <a:xfrm>
            <a:off x="719670" y="30163"/>
            <a:ext cx="10657500" cy="646200"/>
          </a:xfrm>
          <a:prstGeom prst="rect">
            <a:avLst/>
          </a:prstGeom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Termination</a:t>
            </a:r>
            <a:endParaRPr/>
          </a:p>
        </p:txBody>
      </p:sp>
      <p:pic>
        <p:nvPicPr>
          <p:cNvPr id="446" name="Google Shape;446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4613" y="1762913"/>
            <a:ext cx="6962775" cy="409575"/>
          </a:xfrm>
          <a:prstGeom prst="rect">
            <a:avLst/>
          </a:prstGeom>
          <a:noFill/>
          <a:ln>
            <a:noFill/>
          </a:ln>
        </p:spPr>
      </p:pic>
      <p:sp>
        <p:nvSpPr>
          <p:cNvPr id="447" name="Google Shape;447;p51"/>
          <p:cNvSpPr txBox="1"/>
          <p:nvPr/>
        </p:nvSpPr>
        <p:spPr>
          <a:xfrm>
            <a:off x="5070750" y="1108825"/>
            <a:ext cx="2050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2400">
                <a:solidFill>
                  <a:schemeClr val="dk2"/>
                </a:solidFill>
              </a:rPr>
              <a:t>IT WORKS!!!</a:t>
            </a:r>
            <a:endParaRPr b="1" sz="2400">
              <a:solidFill>
                <a:schemeClr val="dk2"/>
              </a:solidFill>
            </a:endParaRPr>
          </a:p>
        </p:txBody>
      </p:sp>
      <p:sp>
        <p:nvSpPr>
          <p:cNvPr id="448" name="Google Shape;448;p51"/>
          <p:cNvSpPr txBox="1"/>
          <p:nvPr/>
        </p:nvSpPr>
        <p:spPr>
          <a:xfrm>
            <a:off x="4350577" y="3061175"/>
            <a:ext cx="3395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2400">
                <a:solidFill>
                  <a:schemeClr val="dk2"/>
                </a:solidFill>
              </a:rPr>
              <a:t>Only that it doesn’t 🙁</a:t>
            </a:r>
            <a:endParaRPr b="1" sz="2400">
              <a:solidFill>
                <a:schemeClr val="dk2"/>
              </a:solidFill>
            </a:endParaRPr>
          </a:p>
        </p:txBody>
      </p:sp>
      <p:pic>
        <p:nvPicPr>
          <p:cNvPr id="449" name="Google Shape;449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76450" y="3915775"/>
            <a:ext cx="8743950" cy="36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52"/>
          <p:cNvSpPr txBox="1"/>
          <p:nvPr>
            <p:ph type="title"/>
          </p:nvPr>
        </p:nvSpPr>
        <p:spPr>
          <a:xfrm>
            <a:off x="719670" y="30163"/>
            <a:ext cx="10657500" cy="646200"/>
          </a:xfrm>
          <a:prstGeom prst="rect">
            <a:avLst/>
          </a:prstGeom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Resources</a:t>
            </a:r>
            <a:endParaRPr/>
          </a:p>
        </p:txBody>
      </p:sp>
      <p:sp>
        <p:nvSpPr>
          <p:cNvPr id="456" name="Google Shape;456;p52"/>
          <p:cNvSpPr txBox="1"/>
          <p:nvPr/>
        </p:nvSpPr>
        <p:spPr>
          <a:xfrm>
            <a:off x="879100" y="2105250"/>
            <a:ext cx="10799700" cy="26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3200" u="sng">
                <a:solidFill>
                  <a:schemeClr val="hlink"/>
                </a:solidFill>
                <a:hlinkClick r:id="rId3"/>
              </a:rPr>
              <a:t>https://lean-lang.org/</a:t>
            </a:r>
            <a:endParaRPr sz="3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3200" u="sng">
                <a:solidFill>
                  <a:schemeClr val="hlink"/>
                </a:solidFill>
                <a:hlinkClick r:id="rId4"/>
              </a:rPr>
              <a:t>https://adam.math.hhu.de/#/g/leanprover-community/nng4</a:t>
            </a:r>
            <a:br>
              <a:rPr lang="de-DE" sz="3200"/>
            </a:br>
            <a:r>
              <a:rPr lang="de-DE" sz="3200" u="sng">
                <a:solidFill>
                  <a:schemeClr val="hlink"/>
                </a:solidFill>
                <a:hlinkClick r:id="rId5"/>
              </a:rPr>
              <a:t>https://leanprover-community.github.io/</a:t>
            </a:r>
            <a:endParaRPr sz="3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3200" u="sng">
                <a:solidFill>
                  <a:schemeClr val="hlink"/>
                </a:solidFill>
                <a:hlinkClick r:id="rId6"/>
              </a:rPr>
              <a:t>https://github.com/leanprover-community/mathlib4</a:t>
            </a:r>
            <a:endParaRPr sz="3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3200" u="sng">
                <a:solidFill>
                  <a:schemeClr val="hlink"/>
                </a:solidFill>
                <a:hlinkClick r:id="rId7"/>
              </a:rPr>
              <a:t>https://leanprover.zulipchat.com/</a:t>
            </a:r>
            <a:endParaRPr sz="3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title"/>
          </p:nvPr>
        </p:nvSpPr>
        <p:spPr>
          <a:xfrm>
            <a:off x="719670" y="30163"/>
            <a:ext cx="10657500" cy="646200"/>
          </a:xfrm>
          <a:prstGeom prst="rect">
            <a:avLst/>
          </a:prstGeom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Axiomatic Semantics (Floyd-Hoare Logic)</a:t>
            </a:r>
            <a:endParaRPr/>
          </a:p>
        </p:txBody>
      </p:sp>
      <p:sp>
        <p:nvSpPr>
          <p:cNvPr id="96" name="Google Shape;96;p17"/>
          <p:cNvSpPr txBox="1"/>
          <p:nvPr/>
        </p:nvSpPr>
        <p:spPr>
          <a:xfrm>
            <a:off x="2022450" y="1826875"/>
            <a:ext cx="8147100" cy="19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de-DE" sz="3200">
                <a:solidFill>
                  <a:schemeClr val="dk1"/>
                </a:solidFill>
              </a:rPr>
              <a:t>Hoare Triple:</a:t>
            </a:r>
            <a:endParaRPr sz="3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i="1" lang="de-DE" sz="3200">
                <a:solidFill>
                  <a:schemeClr val="dk1"/>
                </a:solidFill>
              </a:rPr>
              <a:t>(precondition) </a:t>
            </a:r>
            <a:r>
              <a:rPr b="1" lang="de-DE" sz="3200">
                <a:solidFill>
                  <a:schemeClr val="dk1"/>
                </a:solidFill>
              </a:rPr>
              <a:t>{P} C {Q} </a:t>
            </a:r>
            <a:r>
              <a:rPr i="1" lang="de-DE" sz="3200">
                <a:solidFill>
                  <a:schemeClr val="dk1"/>
                </a:solidFill>
              </a:rPr>
              <a:t>(postcondition)</a:t>
            </a:r>
            <a:endParaRPr i="1" sz="3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de-DE" sz="3200">
                <a:solidFill>
                  <a:schemeClr val="dk1"/>
                </a:solidFill>
              </a:rPr>
              <a:t>(command)</a:t>
            </a:r>
            <a:endParaRPr i="1" sz="3200">
              <a:solidFill>
                <a:schemeClr val="dk1"/>
              </a:solidFill>
            </a:endParaRPr>
          </a:p>
        </p:txBody>
      </p:sp>
      <p:sp>
        <p:nvSpPr>
          <p:cNvPr id="97" name="Google Shape;97;p17"/>
          <p:cNvSpPr txBox="1"/>
          <p:nvPr/>
        </p:nvSpPr>
        <p:spPr>
          <a:xfrm>
            <a:off x="879075" y="4681850"/>
            <a:ext cx="65619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63D79"/>
              </a:buClr>
              <a:buSzPts val="2400"/>
              <a:buFont typeface="Noto Sans Symbols"/>
              <a:buChar char="●"/>
            </a:pPr>
            <a:r>
              <a:rPr lang="de-DE" sz="2000">
                <a:solidFill>
                  <a:schemeClr val="dk2"/>
                </a:solidFill>
              </a:rPr>
              <a:t>thinking in terms of preconditions and postconditions</a:t>
            </a:r>
            <a:endParaRPr sz="2000">
              <a:solidFill>
                <a:schemeClr val="dk2"/>
              </a:solidFill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3D79"/>
              </a:buClr>
              <a:buSzPts val="2400"/>
              <a:buFont typeface="Noto Sans Symbols"/>
              <a:buChar char="●"/>
            </a:pPr>
            <a:r>
              <a:rPr lang="de-DE" sz="2000">
                <a:solidFill>
                  <a:schemeClr val="dk2"/>
                </a:solidFill>
              </a:rPr>
              <a:t>P, Q are formulas in first order logic</a:t>
            </a:r>
            <a:endParaRPr sz="2000">
              <a:solidFill>
                <a:schemeClr val="dk2"/>
              </a:solidFill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3D79"/>
              </a:buClr>
              <a:buSzPts val="2400"/>
              <a:buFont typeface="Noto Sans Symbols"/>
              <a:buChar char="●"/>
            </a:pPr>
            <a:r>
              <a:rPr lang="de-DE" sz="2000">
                <a:solidFill>
                  <a:schemeClr val="dk2"/>
                </a:solidFill>
              </a:rPr>
              <a:t>can only </a:t>
            </a:r>
            <a:r>
              <a:rPr lang="de-DE" sz="2000">
                <a:solidFill>
                  <a:schemeClr val="dk2"/>
                </a:solidFill>
              </a:rPr>
              <a:t>prove</a:t>
            </a:r>
            <a:r>
              <a:rPr lang="de-DE" sz="2000">
                <a:solidFill>
                  <a:schemeClr val="dk2"/>
                </a:solidFill>
              </a:rPr>
              <a:t> partial </a:t>
            </a:r>
            <a:r>
              <a:rPr lang="de-DE" sz="2000">
                <a:solidFill>
                  <a:schemeClr val="dk2"/>
                </a:solidFill>
              </a:rPr>
              <a:t>correctness</a:t>
            </a:r>
            <a:endParaRPr sz="2000">
              <a:solidFill>
                <a:schemeClr val="dk2"/>
              </a:solidFill>
            </a:endParaRPr>
          </a:p>
        </p:txBody>
      </p:sp>
      <p:sp>
        <p:nvSpPr>
          <p:cNvPr id="98" name="Google Shape;98;p17"/>
          <p:cNvSpPr txBox="1"/>
          <p:nvPr/>
        </p:nvSpPr>
        <p:spPr>
          <a:xfrm>
            <a:off x="2965475" y="3771513"/>
            <a:ext cx="6165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de-DE" sz="2000">
                <a:solidFill>
                  <a:schemeClr val="dk1"/>
                </a:solidFill>
              </a:rPr>
              <a:t>“Whenever P holds before the execution of C, Q will hold after the execution, or C does not terminate”</a:t>
            </a:r>
            <a:endParaRPr sz="2000">
              <a:solidFill>
                <a:schemeClr val="dk2"/>
              </a:solidFill>
            </a:endParaRPr>
          </a:p>
        </p:txBody>
      </p:sp>
      <p:sp>
        <p:nvSpPr>
          <p:cNvPr id="99" name="Google Shape;99;p17"/>
          <p:cNvSpPr txBox="1"/>
          <p:nvPr/>
        </p:nvSpPr>
        <p:spPr>
          <a:xfrm>
            <a:off x="879075" y="875550"/>
            <a:ext cx="94668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63D79"/>
              </a:buClr>
              <a:buSzPts val="2400"/>
              <a:buFont typeface="Noto Sans Symbols"/>
              <a:buChar char="●"/>
            </a:pPr>
            <a:r>
              <a:rPr lang="de-DE" sz="2000">
                <a:solidFill>
                  <a:schemeClr val="dk2"/>
                </a:solidFill>
              </a:rPr>
              <a:t>useful for reasoning about concrete programs</a:t>
            </a:r>
            <a:endParaRPr sz="2000">
              <a:solidFill>
                <a:schemeClr val="dk2"/>
              </a:solidFill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3D79"/>
              </a:buClr>
              <a:buSzPts val="2400"/>
              <a:buFont typeface="Noto Sans Symbols"/>
              <a:buChar char="●"/>
            </a:pPr>
            <a:r>
              <a:rPr lang="de-DE" sz="2000">
                <a:solidFill>
                  <a:schemeClr val="dk2"/>
                </a:solidFill>
              </a:rPr>
              <a:t>framework for deducing valid formulas in a </a:t>
            </a:r>
            <a:r>
              <a:rPr lang="de-DE" sz="2000">
                <a:solidFill>
                  <a:schemeClr val="dk2"/>
                </a:solidFill>
              </a:rPr>
              <a:t>mechanical</a:t>
            </a:r>
            <a:r>
              <a:rPr lang="de-DE" sz="2000">
                <a:solidFill>
                  <a:schemeClr val="dk2"/>
                </a:solidFill>
              </a:rPr>
              <a:t> way </a:t>
            </a:r>
            <a:endParaRPr sz="200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/>
          <p:nvPr>
            <p:ph type="title"/>
          </p:nvPr>
        </p:nvSpPr>
        <p:spPr>
          <a:xfrm>
            <a:off x="719670" y="30163"/>
            <a:ext cx="10657500" cy="646200"/>
          </a:xfrm>
          <a:prstGeom prst="rect">
            <a:avLst/>
          </a:prstGeom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Axiomatic Semantics (Floyd-Hoare Logic)</a:t>
            </a:r>
            <a:endParaRPr/>
          </a:p>
        </p:txBody>
      </p:sp>
      <p:sp>
        <p:nvSpPr>
          <p:cNvPr id="106" name="Google Shape;106;p18"/>
          <p:cNvSpPr txBox="1"/>
          <p:nvPr/>
        </p:nvSpPr>
        <p:spPr>
          <a:xfrm>
            <a:off x="901875" y="1188575"/>
            <a:ext cx="8202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●"/>
            </a:pPr>
            <a:r>
              <a:rPr lang="de-DE" sz="2000">
                <a:solidFill>
                  <a:schemeClr val="dk2"/>
                </a:solidFill>
              </a:rPr>
              <a:t>based on derivation rules for an imperative programming language</a:t>
            </a:r>
            <a:endParaRPr sz="2000">
              <a:solidFill>
                <a:schemeClr val="dk2"/>
              </a:solidFill>
            </a:endParaRPr>
          </a:p>
        </p:txBody>
      </p:sp>
      <p:pic>
        <p:nvPicPr>
          <p:cNvPr id="107" name="Google Shape;10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7375" y="2376700"/>
            <a:ext cx="2790825" cy="71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33425" y="3349638"/>
            <a:ext cx="4333875" cy="94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14350" y="4474975"/>
            <a:ext cx="56769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8"/>
          <p:cNvSpPr txBox="1"/>
          <p:nvPr/>
        </p:nvSpPr>
        <p:spPr>
          <a:xfrm>
            <a:off x="7543450" y="3574838"/>
            <a:ext cx="1389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000">
                <a:solidFill>
                  <a:schemeClr val="dk2"/>
                </a:solidFill>
              </a:rPr>
              <a:t>etc.</a:t>
            </a:r>
            <a:endParaRPr sz="2000">
              <a:solidFill>
                <a:schemeClr val="dk2"/>
              </a:solidFill>
            </a:endParaRPr>
          </a:p>
        </p:txBody>
      </p:sp>
      <p:pic>
        <p:nvPicPr>
          <p:cNvPr id="111" name="Google Shape;111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620303" y="2942313"/>
            <a:ext cx="3124752" cy="1757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/>
          <p:nvPr>
            <p:ph type="title"/>
          </p:nvPr>
        </p:nvSpPr>
        <p:spPr>
          <a:xfrm>
            <a:off x="719670" y="30163"/>
            <a:ext cx="10657500" cy="646200"/>
          </a:xfrm>
          <a:prstGeom prst="rect">
            <a:avLst/>
          </a:prstGeom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Denotational Semantics</a:t>
            </a:r>
            <a:endParaRPr/>
          </a:p>
        </p:txBody>
      </p:sp>
      <p:pic>
        <p:nvPicPr>
          <p:cNvPr id="118" name="Google Shape;11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28900" y="3946700"/>
            <a:ext cx="5543550" cy="1438275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9"/>
          <p:cNvSpPr txBox="1"/>
          <p:nvPr>
            <p:ph idx="1" type="body"/>
          </p:nvPr>
        </p:nvSpPr>
        <p:spPr>
          <a:xfrm>
            <a:off x="719675" y="908725"/>
            <a:ext cx="10657500" cy="1293000"/>
          </a:xfrm>
          <a:prstGeom prst="rect">
            <a:avLst/>
          </a:prstGeom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81000" lvl="0" marL="457200" rtl="0" algn="l">
              <a:spcBef>
                <a:spcPts val="1200"/>
              </a:spcBef>
              <a:spcAft>
                <a:spcPts val="0"/>
              </a:spcAft>
              <a:buSzPts val="2400"/>
              <a:buChar char="●"/>
            </a:pPr>
            <a:r>
              <a:rPr lang="de-DE" sz="2400"/>
              <a:t>“denotation” = the class of objects that a statement refers to (dict. def.)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de-DE" sz="2400"/>
              <a:t>describe</a:t>
            </a:r>
            <a:r>
              <a:rPr lang="de-DE" sz="2400"/>
              <a:t> meaning of programs (</a:t>
            </a:r>
            <a:r>
              <a:rPr i="1" lang="de-DE" sz="2400"/>
              <a:t>what a program means</a:t>
            </a:r>
            <a:r>
              <a:rPr lang="de-DE" sz="2400"/>
              <a:t>)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de-DE" sz="2400"/>
              <a:t>mapping to mathematical objects / functions</a:t>
            </a:r>
            <a:endParaRPr sz="24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600"/>
          </a:p>
        </p:txBody>
      </p:sp>
      <p:sp>
        <p:nvSpPr>
          <p:cNvPr id="120" name="Google Shape;120;p19"/>
          <p:cNvSpPr txBox="1"/>
          <p:nvPr/>
        </p:nvSpPr>
        <p:spPr>
          <a:xfrm>
            <a:off x="719675" y="4051750"/>
            <a:ext cx="58212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-381000" lvl="0" marL="457200" rtl="0" algn="l">
              <a:spcBef>
                <a:spcPts val="1200"/>
              </a:spcBef>
              <a:spcAft>
                <a:spcPts val="0"/>
              </a:spcAft>
              <a:buClr>
                <a:srgbClr val="063D79"/>
              </a:buClr>
              <a:buSzPts val="2400"/>
              <a:buFont typeface="Noto Sans Symbols"/>
              <a:buChar char="●"/>
            </a:pPr>
            <a:r>
              <a:rPr lang="de-DE" sz="2400">
                <a:solidFill>
                  <a:schemeClr val="dk1"/>
                </a:solidFill>
              </a:rPr>
              <a:t>compositionality</a:t>
            </a:r>
            <a:endParaRPr sz="2400">
              <a:solidFill>
                <a:schemeClr val="dk2"/>
              </a:solidFill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3D79"/>
              </a:buClr>
              <a:buSzPts val="2400"/>
              <a:buFont typeface="Noto Sans Symbols"/>
              <a:buChar char="●"/>
            </a:pPr>
            <a:r>
              <a:rPr lang="de-DE" sz="2400">
                <a:solidFill>
                  <a:schemeClr val="dk2"/>
                </a:solidFill>
              </a:rPr>
              <a:t>S, T on the right hand side of the equality only as arguments to </a:t>
            </a:r>
            <a:r>
              <a:rPr lang="de-DE" sz="2400">
                <a:solidFill>
                  <a:schemeClr val="dk2"/>
                </a:solidFill>
              </a:rPr>
              <a:t>⟦⟧</a:t>
            </a:r>
            <a:endParaRPr sz="2000" u="sng">
              <a:solidFill>
                <a:schemeClr val="dk2"/>
              </a:solidFill>
            </a:endParaRPr>
          </a:p>
        </p:txBody>
      </p:sp>
      <p:sp>
        <p:nvSpPr>
          <p:cNvPr id="121" name="Google Shape;121;p19"/>
          <p:cNvSpPr txBox="1"/>
          <p:nvPr/>
        </p:nvSpPr>
        <p:spPr>
          <a:xfrm>
            <a:off x="1966350" y="2740650"/>
            <a:ext cx="82593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de-DE" sz="2600">
                <a:solidFill>
                  <a:schemeClr val="dk1"/>
                </a:solidFill>
              </a:rPr>
              <a:t>“idealised compiler”: source code to mathematics</a:t>
            </a:r>
            <a:endParaRPr b="1" sz="2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type="title"/>
          </p:nvPr>
        </p:nvSpPr>
        <p:spPr>
          <a:xfrm>
            <a:off x="719670" y="30163"/>
            <a:ext cx="10657500" cy="646200"/>
          </a:xfrm>
          <a:prstGeom prst="rect">
            <a:avLst/>
          </a:prstGeom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Denotational Semantics</a:t>
            </a:r>
            <a:endParaRPr/>
          </a:p>
        </p:txBody>
      </p:sp>
      <p:sp>
        <p:nvSpPr>
          <p:cNvPr id="128" name="Google Shape;128;p20"/>
          <p:cNvSpPr txBox="1"/>
          <p:nvPr/>
        </p:nvSpPr>
        <p:spPr>
          <a:xfrm>
            <a:off x="719675" y="2874725"/>
            <a:ext cx="65619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2600">
                <a:solidFill>
                  <a:schemeClr val="dk2"/>
                </a:solidFill>
              </a:rPr>
              <a:t>For a programming language</a:t>
            </a:r>
            <a:endParaRPr b="1" sz="2600">
              <a:solidFill>
                <a:schemeClr val="dk2"/>
              </a:solidFill>
            </a:endParaRPr>
          </a:p>
        </p:txBody>
      </p:sp>
      <p:sp>
        <p:nvSpPr>
          <p:cNvPr id="129" name="Google Shape;129;p20"/>
          <p:cNvSpPr txBox="1"/>
          <p:nvPr/>
        </p:nvSpPr>
        <p:spPr>
          <a:xfrm>
            <a:off x="719675" y="5392475"/>
            <a:ext cx="6561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400">
                <a:solidFill>
                  <a:schemeClr val="dk2"/>
                </a:solidFill>
              </a:rPr>
              <a:t>etc. </a:t>
            </a:r>
            <a:endParaRPr sz="2400">
              <a:solidFill>
                <a:schemeClr val="dk2"/>
              </a:solidFill>
            </a:endParaRPr>
          </a:p>
        </p:txBody>
      </p:sp>
      <p:sp>
        <p:nvSpPr>
          <p:cNvPr id="130" name="Google Shape;130;p20"/>
          <p:cNvSpPr txBox="1"/>
          <p:nvPr/>
        </p:nvSpPr>
        <p:spPr>
          <a:xfrm>
            <a:off x="701900" y="735675"/>
            <a:ext cx="65619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de-DE" sz="2600">
                <a:solidFill>
                  <a:schemeClr val="dk2"/>
                </a:solidFill>
              </a:rPr>
              <a:t>For </a:t>
            </a:r>
            <a:r>
              <a:rPr b="1" lang="de-DE" sz="2600">
                <a:solidFill>
                  <a:schemeClr val="dk2"/>
                </a:solidFill>
              </a:rPr>
              <a:t>arithmetics</a:t>
            </a:r>
            <a:endParaRPr sz="2000">
              <a:solidFill>
                <a:schemeClr val="dk2"/>
              </a:solidFill>
            </a:endParaRPr>
          </a:p>
        </p:txBody>
      </p:sp>
      <p:pic>
        <p:nvPicPr>
          <p:cNvPr id="131" name="Google Shape;13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9663" y="1303763"/>
            <a:ext cx="7572375" cy="120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9675" y="3525975"/>
            <a:ext cx="9144000" cy="180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>
            <p:ph idx="1" type="body"/>
          </p:nvPr>
        </p:nvSpPr>
        <p:spPr>
          <a:xfrm>
            <a:off x="719670" y="908720"/>
            <a:ext cx="10657500" cy="5184600"/>
          </a:xfrm>
          <a:prstGeom prst="rect">
            <a:avLst/>
          </a:prstGeom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Char char="●"/>
            </a:pPr>
            <a:r>
              <a:rPr lang="de-DE"/>
              <a:t>describes how a program is executed (</a:t>
            </a:r>
            <a:r>
              <a:rPr i="1" lang="de-DE"/>
              <a:t>what a program does</a:t>
            </a:r>
            <a:r>
              <a:rPr lang="de-DE"/>
              <a:t>)</a:t>
            </a:r>
            <a:endParaRPr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de-DE"/>
              <a:t>big-step operational semantics (natural semantics)</a:t>
            </a:r>
            <a:endParaRPr/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de-DE"/>
              <a:t>transition</a:t>
            </a:r>
            <a:r>
              <a:rPr lang="de-DE"/>
              <a:t> from the initial state </a:t>
            </a:r>
            <a:r>
              <a:rPr b="1" lang="de-DE"/>
              <a:t>directly</a:t>
            </a:r>
            <a:r>
              <a:rPr lang="de-DE"/>
              <a:t> to the final state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de-DE" sz="2200"/>
              <a:t>(S, s) ⇒ t</a:t>
            </a:r>
            <a:endParaRPr b="1" sz="2200"/>
          </a:p>
          <a:p>
            <a:pPr indent="0" lvl="0" marL="0" marR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de-DE" sz="2200"/>
              <a:t>Starting in a state s, executing S terminates in the state t</a:t>
            </a:r>
            <a:endParaRPr b="1" i="1" sz="2200"/>
          </a:p>
          <a:p>
            <a:pPr indent="-3810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Char char="●"/>
            </a:pPr>
            <a:r>
              <a:rPr lang="de-DE"/>
              <a:t>small-step operational semantics </a:t>
            </a:r>
            <a:endParaRPr/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de-DE"/>
              <a:t>transitions accounting for </a:t>
            </a:r>
            <a:r>
              <a:rPr b="1" lang="de-DE"/>
              <a:t>one step</a:t>
            </a:r>
            <a:r>
              <a:rPr lang="de-DE"/>
              <a:t> of execution 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de-DE" sz="2200">
                <a:solidFill>
                  <a:schemeClr val="dk1"/>
                </a:solidFill>
              </a:rPr>
              <a:t>(S, s) ⇒ (T, t)</a:t>
            </a:r>
            <a:endParaRPr b="1" sz="2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de-DE" sz="2200">
                <a:solidFill>
                  <a:schemeClr val="dk1"/>
                </a:solidFill>
              </a:rPr>
              <a:t>Starting in a state s and executing one step of S,</a:t>
            </a:r>
            <a:br>
              <a:rPr b="1" i="1" lang="de-DE" sz="2200">
                <a:solidFill>
                  <a:schemeClr val="dk1"/>
                </a:solidFill>
              </a:rPr>
            </a:br>
            <a:r>
              <a:rPr b="1" i="1" lang="de-DE" sz="2200">
                <a:solidFill>
                  <a:schemeClr val="dk1"/>
                </a:solidFill>
              </a:rPr>
              <a:t> leaves the program T to be executed in state t</a:t>
            </a:r>
            <a:endParaRPr/>
          </a:p>
        </p:txBody>
      </p:sp>
      <p:sp>
        <p:nvSpPr>
          <p:cNvPr id="139" name="Google Shape;139;p21"/>
          <p:cNvSpPr txBox="1"/>
          <p:nvPr>
            <p:ph type="title"/>
          </p:nvPr>
        </p:nvSpPr>
        <p:spPr>
          <a:xfrm>
            <a:off x="719670" y="30163"/>
            <a:ext cx="10657500" cy="646200"/>
          </a:xfrm>
          <a:prstGeom prst="rect">
            <a:avLst/>
          </a:prstGeom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Operational Semantics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/>
          <p:nvPr>
            <p:ph type="title"/>
          </p:nvPr>
        </p:nvSpPr>
        <p:spPr>
          <a:xfrm>
            <a:off x="719670" y="30163"/>
            <a:ext cx="10657500" cy="646200"/>
          </a:xfrm>
          <a:prstGeom prst="rect">
            <a:avLst/>
          </a:prstGeom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Proof Assistants / Interactive Theorem Provers</a:t>
            </a:r>
            <a:endParaRPr/>
          </a:p>
        </p:txBody>
      </p:sp>
      <p:sp>
        <p:nvSpPr>
          <p:cNvPr id="146" name="Google Shape;146;p22"/>
          <p:cNvSpPr txBox="1"/>
          <p:nvPr>
            <p:ph idx="1" type="body"/>
          </p:nvPr>
        </p:nvSpPr>
        <p:spPr>
          <a:xfrm>
            <a:off x="924750" y="1155900"/>
            <a:ext cx="6701400" cy="5184600"/>
          </a:xfrm>
          <a:prstGeom prst="rect">
            <a:avLst/>
          </a:prstGeom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●"/>
            </a:pPr>
            <a:r>
              <a:rPr lang="de-DE" sz="2400">
                <a:solidFill>
                  <a:schemeClr val="dk1"/>
                </a:solidFill>
              </a:rPr>
              <a:t>aid in the development of formal proofs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●"/>
            </a:pPr>
            <a:r>
              <a:rPr lang="de-DE" sz="2400">
                <a:solidFill>
                  <a:schemeClr val="dk1"/>
                </a:solidFill>
              </a:rPr>
              <a:t>software tools:</a:t>
            </a:r>
            <a:endParaRPr sz="2400">
              <a:solidFill>
                <a:schemeClr val="dk1"/>
              </a:solidFill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○"/>
            </a:pPr>
            <a:r>
              <a:rPr lang="de-DE" sz="2400">
                <a:solidFill>
                  <a:schemeClr val="dk1"/>
                </a:solidFill>
              </a:rPr>
              <a:t>Isabelle/HOL</a:t>
            </a:r>
            <a:endParaRPr sz="2400">
              <a:solidFill>
                <a:schemeClr val="dk1"/>
              </a:solidFill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○"/>
            </a:pPr>
            <a:r>
              <a:rPr lang="de-DE" sz="2400">
                <a:solidFill>
                  <a:schemeClr val="dk1"/>
                </a:solidFill>
              </a:rPr>
              <a:t>Coq</a:t>
            </a:r>
            <a:endParaRPr sz="2400">
              <a:solidFill>
                <a:schemeClr val="dk1"/>
              </a:solidFill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○"/>
            </a:pPr>
            <a:r>
              <a:rPr lang="de-DE" sz="2400">
                <a:solidFill>
                  <a:schemeClr val="dk1"/>
                </a:solidFill>
              </a:rPr>
              <a:t>Lean</a:t>
            </a:r>
            <a:endParaRPr sz="2400">
              <a:solidFill>
                <a:schemeClr val="dk1"/>
              </a:solidFill>
            </a:endParaRPr>
          </a:p>
        </p:txBody>
      </p:sp>
      <p:pic>
        <p:nvPicPr>
          <p:cNvPr id="147" name="Google Shape;14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4751" y="3648973"/>
            <a:ext cx="1916948" cy="167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61163" y="3223934"/>
            <a:ext cx="1676025" cy="167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58000" y="2688525"/>
            <a:ext cx="1676000" cy="167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960825" y="950838"/>
            <a:ext cx="2905125" cy="157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778550" y="4846563"/>
            <a:ext cx="3295650" cy="60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778550" y="3223913"/>
            <a:ext cx="3895725" cy="16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E_powerpoint_17">
  <a:themeElements>
    <a:clrScheme name="LS3 Scheme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63D79"/>
      </a:accent1>
      <a:accent2>
        <a:srgbClr val="B92700"/>
      </a:accent2>
      <a:accent3>
        <a:srgbClr val="008439"/>
      </a:accent3>
      <a:accent4>
        <a:srgbClr val="B97000"/>
      </a:accent4>
      <a:accent5>
        <a:srgbClr val="D8DADC"/>
      </a:accent5>
      <a:accent6>
        <a:srgbClr val="3F3F3F"/>
      </a:accent6>
      <a:hlink>
        <a:srgbClr val="063D79"/>
      </a:hlink>
      <a:folHlink>
        <a:srgbClr val="D8DAD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