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873" r:id="rId2"/>
    <p:sldId id="898" r:id="rId3"/>
    <p:sldId id="894" r:id="rId4"/>
    <p:sldId id="895" r:id="rId5"/>
    <p:sldId id="899" r:id="rId6"/>
    <p:sldId id="934" r:id="rId7"/>
    <p:sldId id="935" r:id="rId8"/>
    <p:sldId id="936" r:id="rId9"/>
    <p:sldId id="896" r:id="rId10"/>
    <p:sldId id="897" r:id="rId11"/>
    <p:sldId id="901" r:id="rId12"/>
    <p:sldId id="907" r:id="rId13"/>
    <p:sldId id="908" r:id="rId14"/>
    <p:sldId id="902" r:id="rId15"/>
    <p:sldId id="903" r:id="rId16"/>
    <p:sldId id="937" r:id="rId17"/>
    <p:sldId id="909" r:id="rId18"/>
    <p:sldId id="910" r:id="rId19"/>
    <p:sldId id="911" r:id="rId20"/>
    <p:sldId id="912" r:id="rId21"/>
    <p:sldId id="913" r:id="rId22"/>
    <p:sldId id="914" r:id="rId23"/>
    <p:sldId id="915" r:id="rId24"/>
    <p:sldId id="916" r:id="rId25"/>
    <p:sldId id="917" r:id="rId26"/>
    <p:sldId id="918" r:id="rId27"/>
    <p:sldId id="919" r:id="rId28"/>
    <p:sldId id="920" r:id="rId29"/>
    <p:sldId id="921" r:id="rId30"/>
    <p:sldId id="922" r:id="rId31"/>
    <p:sldId id="938" r:id="rId32"/>
    <p:sldId id="924" r:id="rId33"/>
    <p:sldId id="925" r:id="rId34"/>
    <p:sldId id="926" r:id="rId35"/>
    <p:sldId id="927" r:id="rId36"/>
    <p:sldId id="928" r:id="rId37"/>
    <p:sldId id="929" r:id="rId38"/>
    <p:sldId id="930" r:id="rId39"/>
    <p:sldId id="931" r:id="rId40"/>
    <p:sldId id="932" r:id="rId41"/>
    <p:sldId id="933" r:id="rId42"/>
    <p:sldId id="939" r:id="rId43"/>
    <p:sldId id="940" r:id="rId44"/>
    <p:sldId id="942" r:id="rId45"/>
    <p:sldId id="941" r:id="rId46"/>
    <p:sldId id="943" r:id="rId47"/>
    <p:sldId id="945" r:id="rId48"/>
    <p:sldId id="944" r:id="rId4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7" autoAdjust="0"/>
    <p:restoredTop sz="94660"/>
  </p:normalViewPr>
  <p:slideViewPr>
    <p:cSldViewPr>
      <p:cViewPr varScale="1">
        <p:scale>
          <a:sx n="103" d="100"/>
          <a:sy n="103" d="100"/>
        </p:scale>
        <p:origin x="1356" y="102"/>
      </p:cViewPr>
      <p:guideLst>
        <p:guide orient="horz" pos="227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620C-6A93-48BF-BDB6-3996E17840D3}" type="datetimeFigureOut">
              <a:rPr lang="de-AT" smtClean="0"/>
              <a:pPr/>
              <a:t>13.09.2017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F75C6-CE60-4D55-80B2-FFD0CBD78E2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236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1471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5003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0988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4545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873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2753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1540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3654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7252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391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349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087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406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367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3870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2527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8198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4447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5974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5564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6183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480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9269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9435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7407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5853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059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1577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7290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6563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492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75C6-CE60-4D55-80B2-FFD0CBD78E2C}" type="slidenum">
              <a:rPr lang="de-AT" smtClean="0"/>
              <a:pPr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648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86E757A7-D766-40FE-88CC-73173F7C3F6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CFDCE13F-FBF7-4488-A6A9-DD5DD386A902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4A58FA5E-D300-4390-8498-F8E6AEA716F3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78154AAB-E05E-4D3A-A682-4614B70AA554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A0D47915-D338-4E4E-8BBE-634847CCC35D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4A5DADB4-E763-4F9A-847A-1FDC95A41DD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ACA1C3A7-1498-4105-91F6-1CDE9D208CC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AB0E1532-7061-450A-BB65-93476CDBCC3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87687FAE-4B4A-4F86-81E9-30C0241482F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6123D17B-3841-4003-B8DD-C0A2BE912C7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3EEC8B72-AD1F-44F4-873E-2B46AB3FA4E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BFD525AA-BC8C-476E-A4A3-7A661D9FD645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24725" y="6619875"/>
            <a:ext cx="1177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0611AFD9-20ED-491A-9677-B9E39A39D352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912" y="1943835"/>
            <a:ext cx="2543175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feld 5"/>
          <p:cNvSpPr txBox="1"/>
          <p:nvPr/>
        </p:nvSpPr>
        <p:spPr>
          <a:xfrm>
            <a:off x="3086689" y="191787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4416673" y="2241858"/>
            <a:ext cx="45719" cy="3311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15"/>
          <p:cNvSpPr txBox="1"/>
          <p:nvPr/>
        </p:nvSpPr>
        <p:spPr>
          <a:xfrm>
            <a:off x="5085032" y="13994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cxnSp>
        <p:nvCxnSpPr>
          <p:cNvPr id="17" name="Gewinkelte Verbindung 16"/>
          <p:cNvCxnSpPr>
            <a:stCxn id="6" idx="0"/>
            <a:endCxn id="16" idx="0"/>
          </p:cNvCxnSpPr>
          <p:nvPr/>
        </p:nvCxnSpPr>
        <p:spPr>
          <a:xfrm rot="5400000" flipH="1" flipV="1">
            <a:off x="4079277" y="633833"/>
            <a:ext cx="518435" cy="2049640"/>
          </a:xfrm>
          <a:prstGeom prst="bentConnector3">
            <a:avLst>
              <a:gd name="adj1" fmla="val 144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860692" y="2412547"/>
            <a:ext cx="1620180" cy="5400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4860692" y="4985175"/>
            <a:ext cx="1620180" cy="379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graphicFrame>
        <p:nvGraphicFramePr>
          <p:cNvPr id="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57103"/>
              </p:ext>
            </p:extLst>
          </p:nvPr>
        </p:nvGraphicFramePr>
        <p:xfrm>
          <a:off x="1177842" y="2911165"/>
          <a:ext cx="4601583" cy="322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Bitmap" r:id="rId6" imgW="9097645" imgH="6354062" progId="PBrush">
                  <p:embed/>
                </p:oleObj>
              </mc:Choice>
              <mc:Fallback>
                <p:oleObj name="Bitmap" r:id="rId6" imgW="9097645" imgH="635406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842" y="2911165"/>
                        <a:ext cx="4601583" cy="322165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Gewinkelte Verbindung 21"/>
          <p:cNvCxnSpPr/>
          <p:nvPr/>
        </p:nvCxnSpPr>
        <p:spPr>
          <a:xfrm rot="5400000" flipH="1">
            <a:off x="5428758" y="2892430"/>
            <a:ext cx="775982" cy="4029366"/>
          </a:xfrm>
          <a:prstGeom prst="bentConnector3">
            <a:avLst>
              <a:gd name="adj1" fmla="val -1280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/>
          <p:nvPr/>
        </p:nvCxnSpPr>
        <p:spPr>
          <a:xfrm rot="5400000" flipH="1">
            <a:off x="5441198" y="2904870"/>
            <a:ext cx="775982" cy="4029366"/>
          </a:xfrm>
          <a:prstGeom prst="bentConnector3">
            <a:avLst>
              <a:gd name="adj1" fmla="val -12805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" y="1454713"/>
            <a:ext cx="4377937" cy="87888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2089589"/>
            <a:ext cx="7796670" cy="1565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5085032" y="13994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977" y="3551652"/>
            <a:ext cx="6978152" cy="2002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feld 19"/>
          <p:cNvSpPr txBox="1"/>
          <p:nvPr/>
        </p:nvSpPr>
        <p:spPr>
          <a:xfrm>
            <a:off x="7407315" y="48533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431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" y="1454713"/>
            <a:ext cx="4377937" cy="87888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2089589"/>
            <a:ext cx="7796670" cy="1565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5085032" y="13994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977" y="3551652"/>
            <a:ext cx="6978152" cy="2002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feld 19"/>
          <p:cNvSpPr txBox="1"/>
          <p:nvPr/>
        </p:nvSpPr>
        <p:spPr>
          <a:xfrm>
            <a:off x="7407315" y="48533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</a:t>
            </a:r>
            <a:endParaRPr lang="de-AT" dirty="0"/>
          </a:p>
        </p:txBody>
      </p:sp>
      <p:sp>
        <p:nvSpPr>
          <p:cNvPr id="23" name="Raute 22"/>
          <p:cNvSpPr/>
          <p:nvPr/>
        </p:nvSpPr>
        <p:spPr>
          <a:xfrm>
            <a:off x="4007979" y="3473477"/>
            <a:ext cx="1932095" cy="1395171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aute 20"/>
          <p:cNvSpPr/>
          <p:nvPr/>
        </p:nvSpPr>
        <p:spPr>
          <a:xfrm>
            <a:off x="3131518" y="1976781"/>
            <a:ext cx="1932095" cy="1395171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00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" y="1454713"/>
            <a:ext cx="4377937" cy="87888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2089589"/>
            <a:ext cx="7796670" cy="1565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5085032" y="13994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977" y="3551652"/>
            <a:ext cx="6978152" cy="2002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feld 19"/>
          <p:cNvSpPr txBox="1"/>
          <p:nvPr/>
        </p:nvSpPr>
        <p:spPr>
          <a:xfrm>
            <a:off x="7407315" y="48533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</a:t>
            </a:r>
            <a:endParaRPr lang="de-AT" dirty="0"/>
          </a:p>
        </p:txBody>
      </p:sp>
      <p:sp>
        <p:nvSpPr>
          <p:cNvPr id="23" name="Raute 22"/>
          <p:cNvSpPr/>
          <p:nvPr/>
        </p:nvSpPr>
        <p:spPr>
          <a:xfrm>
            <a:off x="4007979" y="3473477"/>
            <a:ext cx="1932095" cy="1395171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aute 20"/>
          <p:cNvSpPr/>
          <p:nvPr/>
        </p:nvSpPr>
        <p:spPr>
          <a:xfrm>
            <a:off x="3131518" y="1976781"/>
            <a:ext cx="1932095" cy="1395171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3311860" y="2573905"/>
            <a:ext cx="1440160" cy="1800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4097564" y="4074044"/>
            <a:ext cx="1842509" cy="1855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90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" y="1454713"/>
            <a:ext cx="4377937" cy="87888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2089589"/>
            <a:ext cx="7796670" cy="1565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5085032" y="13994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977" y="3551652"/>
            <a:ext cx="6978152" cy="2002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feld 19"/>
          <p:cNvSpPr txBox="1"/>
          <p:nvPr/>
        </p:nvSpPr>
        <p:spPr>
          <a:xfrm>
            <a:off x="7407315" y="48533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</a:t>
            </a:r>
            <a:endParaRPr lang="de-AT" dirty="0"/>
          </a:p>
        </p:txBody>
      </p:sp>
      <p:sp>
        <p:nvSpPr>
          <p:cNvPr id="23" name="Raute 22"/>
          <p:cNvSpPr/>
          <p:nvPr/>
        </p:nvSpPr>
        <p:spPr>
          <a:xfrm>
            <a:off x="4007979" y="3473477"/>
            <a:ext cx="1932095" cy="1395171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aute 20"/>
          <p:cNvSpPr/>
          <p:nvPr/>
        </p:nvSpPr>
        <p:spPr>
          <a:xfrm>
            <a:off x="3131518" y="1976781"/>
            <a:ext cx="1932095" cy="1395171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69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" y="1454713"/>
            <a:ext cx="4377937" cy="87888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2089589"/>
            <a:ext cx="7796670" cy="1565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5085032" y="13994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977" y="3551652"/>
            <a:ext cx="6978152" cy="2002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feld 19"/>
          <p:cNvSpPr txBox="1"/>
          <p:nvPr/>
        </p:nvSpPr>
        <p:spPr>
          <a:xfrm>
            <a:off x="7407315" y="48533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</a:t>
            </a:r>
            <a:endParaRPr lang="de-AT" dirty="0"/>
          </a:p>
        </p:txBody>
      </p:sp>
      <p:sp>
        <p:nvSpPr>
          <p:cNvPr id="22" name="Raute 21"/>
          <p:cNvSpPr/>
          <p:nvPr/>
        </p:nvSpPr>
        <p:spPr>
          <a:xfrm>
            <a:off x="2231740" y="2410414"/>
            <a:ext cx="1153853" cy="83883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aute 22"/>
          <p:cNvSpPr/>
          <p:nvPr/>
        </p:nvSpPr>
        <p:spPr>
          <a:xfrm>
            <a:off x="4474376" y="4146890"/>
            <a:ext cx="1932095" cy="1395171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Zylinder 1"/>
          <p:cNvSpPr/>
          <p:nvPr/>
        </p:nvSpPr>
        <p:spPr>
          <a:xfrm>
            <a:off x="6756341" y="557433"/>
            <a:ext cx="810090" cy="104006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/>
          <p:cNvSpPr txBox="1"/>
          <p:nvPr/>
        </p:nvSpPr>
        <p:spPr>
          <a:xfrm>
            <a:off x="6739672" y="926566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 smtClean="0"/>
              <a:t>MySQL</a:t>
            </a:r>
            <a:endParaRPr lang="de-AT" sz="1600" dirty="0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2808666" y="451383"/>
            <a:ext cx="3597805" cy="2608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6019843" y="473962"/>
            <a:ext cx="577382" cy="452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641595" y="2708920"/>
            <a:ext cx="3220534" cy="2430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7067713" y="1454713"/>
            <a:ext cx="1761623" cy="1453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0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4416673" y="2241858"/>
            <a:ext cx="45719" cy="3311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7407315" y="3213086"/>
            <a:ext cx="810090" cy="10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8" y="3068960"/>
            <a:ext cx="3920433" cy="336493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6" y="1454713"/>
            <a:ext cx="4377937" cy="8788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912" y="1943835"/>
            <a:ext cx="2543175" cy="35814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5085032" y="13994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sp>
        <p:nvSpPr>
          <p:cNvPr id="11" name="Rechteck 10"/>
          <p:cNvSpPr/>
          <p:nvPr/>
        </p:nvSpPr>
        <p:spPr>
          <a:xfrm>
            <a:off x="4860692" y="2412547"/>
            <a:ext cx="1620180" cy="5400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4860692" y="4985175"/>
            <a:ext cx="1620180" cy="379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2250" y="231809"/>
            <a:ext cx="1992187" cy="302893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1740" y="4011335"/>
            <a:ext cx="6160494" cy="2607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hteck 6"/>
          <p:cNvSpPr/>
          <p:nvPr/>
        </p:nvSpPr>
        <p:spPr>
          <a:xfrm>
            <a:off x="2504554" y="4272540"/>
            <a:ext cx="2925325" cy="2992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67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4416673" y="2241858"/>
            <a:ext cx="45719" cy="3311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7407315" y="3213086"/>
            <a:ext cx="810090" cy="10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8" y="3068960"/>
            <a:ext cx="3920433" cy="336493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6" y="1454713"/>
            <a:ext cx="4377937" cy="8788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912" y="1943835"/>
            <a:ext cx="2543175" cy="35814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5085032" y="13994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sp>
        <p:nvSpPr>
          <p:cNvPr id="11" name="Rechteck 10"/>
          <p:cNvSpPr/>
          <p:nvPr/>
        </p:nvSpPr>
        <p:spPr>
          <a:xfrm>
            <a:off x="4860692" y="2412547"/>
            <a:ext cx="1620180" cy="5400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2250" y="231809"/>
            <a:ext cx="1992187" cy="3028937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4860692" y="4985175"/>
            <a:ext cx="1620180" cy="379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3053" y="2033845"/>
            <a:ext cx="5497894" cy="37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3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5" grpId="0" animBg="1"/>
      <p:bldP spid="14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053" y="2033845"/>
            <a:ext cx="5497894" cy="378593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740" y="2348880"/>
            <a:ext cx="5423004" cy="37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053" y="2033845"/>
            <a:ext cx="5497894" cy="378593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740" y="2348880"/>
            <a:ext cx="5423004" cy="37384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8778" y="2684468"/>
            <a:ext cx="5423004" cy="37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053" y="2033845"/>
            <a:ext cx="5497894" cy="378593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740" y="2348880"/>
            <a:ext cx="5423004" cy="37384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8778" y="2684468"/>
            <a:ext cx="5423004" cy="37038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3510" y="1732856"/>
            <a:ext cx="5423004" cy="37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912" y="1943835"/>
            <a:ext cx="2543175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feld 5"/>
          <p:cNvSpPr txBox="1"/>
          <p:nvPr/>
        </p:nvSpPr>
        <p:spPr>
          <a:xfrm>
            <a:off x="3086689" y="191787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SE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4416673" y="2241858"/>
            <a:ext cx="45719" cy="3311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15"/>
          <p:cNvSpPr txBox="1"/>
          <p:nvPr/>
        </p:nvSpPr>
        <p:spPr>
          <a:xfrm>
            <a:off x="5085032" y="13994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cxnSp>
        <p:nvCxnSpPr>
          <p:cNvPr id="17" name="Gewinkelte Verbindung 16"/>
          <p:cNvCxnSpPr>
            <a:stCxn id="6" idx="0"/>
            <a:endCxn id="16" idx="0"/>
          </p:cNvCxnSpPr>
          <p:nvPr/>
        </p:nvCxnSpPr>
        <p:spPr>
          <a:xfrm rot="5400000" flipH="1" flipV="1">
            <a:off x="4079277" y="633833"/>
            <a:ext cx="518435" cy="2049640"/>
          </a:xfrm>
          <a:prstGeom prst="bentConnector3">
            <a:avLst>
              <a:gd name="adj1" fmla="val 144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860692" y="2412547"/>
            <a:ext cx="1620180" cy="5400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4860692" y="4985175"/>
            <a:ext cx="1620180" cy="379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graphicFrame>
        <p:nvGraphicFramePr>
          <p:cNvPr id="21" name="Object 11"/>
          <p:cNvGraphicFramePr>
            <a:graphicFrameLocks noChangeAspect="1"/>
          </p:cNvGraphicFramePr>
          <p:nvPr/>
        </p:nvGraphicFramePr>
        <p:xfrm>
          <a:off x="1177842" y="2911165"/>
          <a:ext cx="4601583" cy="322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Bitmap" r:id="rId6" imgW="9097645" imgH="6354062" progId="PBrush">
                  <p:embed/>
                </p:oleObj>
              </mc:Choice>
              <mc:Fallback>
                <p:oleObj name="Bitmap" r:id="rId6" imgW="9097645" imgH="635406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842" y="2911165"/>
                        <a:ext cx="4601583" cy="322165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797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855" y="2438890"/>
            <a:ext cx="3243802" cy="2676500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2872084" y="3357652"/>
            <a:ext cx="855241" cy="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855" y="2438890"/>
            <a:ext cx="3243802" cy="2676500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2872084" y="3357652"/>
            <a:ext cx="855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770" y="3439530"/>
            <a:ext cx="6265515" cy="872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2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508" y="2213865"/>
            <a:ext cx="3899811" cy="251862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728" y="3789040"/>
            <a:ext cx="1457325" cy="1047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770" y="3439530"/>
            <a:ext cx="6265515" cy="872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7135" y="1425676"/>
            <a:ext cx="2541962" cy="15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3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855" y="2438890"/>
            <a:ext cx="3243802" cy="2676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448" y="2618910"/>
            <a:ext cx="1416593" cy="38004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145" y="2078850"/>
            <a:ext cx="1991875" cy="28166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Gerade Verbindung mit Pfeil 5"/>
          <p:cNvCxnSpPr/>
          <p:nvPr/>
        </p:nvCxnSpPr>
        <p:spPr>
          <a:xfrm>
            <a:off x="4752020" y="1088740"/>
            <a:ext cx="405045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4793182" y="965008"/>
            <a:ext cx="1083963" cy="138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4793182" y="965008"/>
            <a:ext cx="2524123" cy="138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94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855" y="2438890"/>
            <a:ext cx="3243802" cy="2676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448" y="2618910"/>
            <a:ext cx="1416593" cy="38004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145" y="2078850"/>
            <a:ext cx="1991875" cy="2816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2276745" y="1898830"/>
            <a:ext cx="6075675" cy="46355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1567" y="2091931"/>
            <a:ext cx="6209996" cy="35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855" y="2438890"/>
            <a:ext cx="3243802" cy="2676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448" y="2618910"/>
            <a:ext cx="1416593" cy="38004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145" y="2078850"/>
            <a:ext cx="1991875" cy="2816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2276745" y="1898830"/>
            <a:ext cx="6075675" cy="46355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1567" y="2091931"/>
            <a:ext cx="6209996" cy="351538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139" y="3400903"/>
            <a:ext cx="3433628" cy="6109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 flipH="1">
            <a:off x="3856343" y="1718810"/>
            <a:ext cx="2560862" cy="2293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5022050" y="1633752"/>
            <a:ext cx="1565369" cy="2350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067139" y="1718810"/>
            <a:ext cx="2350066" cy="148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6587419" y="1633752"/>
            <a:ext cx="729886" cy="1570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3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855" y="2438890"/>
            <a:ext cx="3243802" cy="2676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448" y="2618910"/>
            <a:ext cx="1416593" cy="38004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145" y="2078850"/>
            <a:ext cx="1991875" cy="2816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1567" y="2091931"/>
            <a:ext cx="6209996" cy="351538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139" y="3400903"/>
            <a:ext cx="3433628" cy="610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1151621" y="1898830"/>
            <a:ext cx="7200800" cy="46355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3150" y="2853215"/>
            <a:ext cx="44577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1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855" y="2438890"/>
            <a:ext cx="3243802" cy="2676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448" y="2618910"/>
            <a:ext cx="1416593" cy="38004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145" y="2078850"/>
            <a:ext cx="1991875" cy="2816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1567" y="2091931"/>
            <a:ext cx="6209996" cy="351538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139" y="3400903"/>
            <a:ext cx="3433628" cy="610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1151621" y="1898830"/>
            <a:ext cx="7200800" cy="46355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3150" y="2853215"/>
            <a:ext cx="4457700" cy="184785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1647" y="3713891"/>
            <a:ext cx="3086100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Gerade Verbindung mit Pfeil 12"/>
          <p:cNvCxnSpPr/>
          <p:nvPr/>
        </p:nvCxnSpPr>
        <p:spPr>
          <a:xfrm flipH="1">
            <a:off x="4902449" y="2091931"/>
            <a:ext cx="1414729" cy="162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5652120" y="2244331"/>
            <a:ext cx="665058" cy="146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7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855" y="2438890"/>
            <a:ext cx="3243802" cy="26765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448" y="2618910"/>
            <a:ext cx="1416593" cy="38004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145" y="2078850"/>
            <a:ext cx="1991875" cy="2816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1567" y="2091931"/>
            <a:ext cx="6209996" cy="351538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139" y="3400903"/>
            <a:ext cx="3433628" cy="610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1151621" y="1898830"/>
            <a:ext cx="7200800" cy="46355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3150" y="2853215"/>
            <a:ext cx="4457700" cy="184785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3150" y="2867502"/>
            <a:ext cx="44577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855" y="2438890"/>
            <a:ext cx="3243802" cy="26765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567" y="2091931"/>
            <a:ext cx="6209996" cy="351538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151621" y="1898830"/>
            <a:ext cx="7200800" cy="46355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150" y="2853215"/>
            <a:ext cx="4457700" cy="184785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3150" y="2867502"/>
            <a:ext cx="4457700" cy="181927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779" y="1914195"/>
            <a:ext cx="6536495" cy="36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12" y="1943835"/>
            <a:ext cx="2543175" cy="35814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5085032" y="13994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4416673" y="2241858"/>
            <a:ext cx="45719" cy="3311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250" y="231809"/>
            <a:ext cx="1992187" cy="302893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407315" y="3213086"/>
            <a:ext cx="810090" cy="10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4860692" y="2412547"/>
            <a:ext cx="1620180" cy="5400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4860692" y="4985175"/>
            <a:ext cx="1620180" cy="379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913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221" y="2348880"/>
            <a:ext cx="2756297" cy="2743653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716905" y="4869160"/>
            <a:ext cx="2205245" cy="40504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3536885" y="2663915"/>
            <a:ext cx="2700300" cy="242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5292080" y="2816315"/>
            <a:ext cx="1097505" cy="2187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112" y="5244933"/>
            <a:ext cx="6975775" cy="1412321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H="1">
            <a:off x="5607116" y="2816315"/>
            <a:ext cx="782469" cy="3132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836585" y="2660856"/>
            <a:ext cx="5400600" cy="3295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1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221" y="2348880"/>
            <a:ext cx="2756297" cy="2743653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H="1">
            <a:off x="3536885" y="2663915"/>
            <a:ext cx="2700300" cy="242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5292080" y="2816315"/>
            <a:ext cx="1097505" cy="2187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112" y="5244933"/>
            <a:ext cx="6975775" cy="1412321"/>
          </a:xfrm>
          <a:prstGeom prst="rect">
            <a:avLst/>
          </a:prstGeom>
        </p:spPr>
      </p:pic>
      <p:sp>
        <p:nvSpPr>
          <p:cNvPr id="10" name="Raute 9"/>
          <p:cNvSpPr/>
          <p:nvPr/>
        </p:nvSpPr>
        <p:spPr>
          <a:xfrm>
            <a:off x="3754776" y="3189680"/>
            <a:ext cx="1665185" cy="130514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229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221" y="2348880"/>
            <a:ext cx="2756297" cy="2743653"/>
          </a:xfrm>
          <a:prstGeom prst="rect">
            <a:avLst/>
          </a:prstGeom>
        </p:spPr>
      </p:pic>
      <p:sp>
        <p:nvSpPr>
          <p:cNvPr id="6" name="Raute 5"/>
          <p:cNvSpPr/>
          <p:nvPr/>
        </p:nvSpPr>
        <p:spPr>
          <a:xfrm>
            <a:off x="3754776" y="3189680"/>
            <a:ext cx="1665185" cy="130514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87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221" y="2348880"/>
            <a:ext cx="2756297" cy="2743653"/>
          </a:xfrm>
          <a:prstGeom prst="rect">
            <a:avLst/>
          </a:prstGeom>
        </p:spPr>
      </p:pic>
      <p:sp>
        <p:nvSpPr>
          <p:cNvPr id="6" name="Raute 5"/>
          <p:cNvSpPr/>
          <p:nvPr/>
        </p:nvSpPr>
        <p:spPr>
          <a:xfrm>
            <a:off x="3754776" y="3189680"/>
            <a:ext cx="1665185" cy="130514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133" y="1726565"/>
            <a:ext cx="2812470" cy="4231374"/>
          </a:xfrm>
          <a:prstGeom prst="rect">
            <a:avLst/>
          </a:prstGeom>
        </p:spPr>
      </p:pic>
      <p:sp>
        <p:nvSpPr>
          <p:cNvPr id="9" name="Raute 8"/>
          <p:cNvSpPr/>
          <p:nvPr/>
        </p:nvSpPr>
        <p:spPr>
          <a:xfrm>
            <a:off x="3062332" y="2445070"/>
            <a:ext cx="3102445" cy="2739125"/>
          </a:xfrm>
          <a:prstGeom prst="diamond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284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133" y="1726565"/>
            <a:ext cx="2812470" cy="423137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555" y="1268760"/>
            <a:ext cx="1714748" cy="257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0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027" y="742392"/>
            <a:ext cx="2205245" cy="322416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40" y="2354476"/>
            <a:ext cx="4330430" cy="422126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927" y="1268760"/>
            <a:ext cx="1714748" cy="2579846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>
            <a:off x="4406256" y="2398072"/>
            <a:ext cx="1710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3266855" y="2663915"/>
            <a:ext cx="1845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8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027" y="742392"/>
            <a:ext cx="2205245" cy="322416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40" y="2354476"/>
            <a:ext cx="4330430" cy="422126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927" y="1268760"/>
            <a:ext cx="1714748" cy="2579846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>
            <a:off x="4406256" y="2398072"/>
            <a:ext cx="1710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3266855" y="2663915"/>
            <a:ext cx="1845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9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927" y="1268760"/>
            <a:ext cx="1714748" cy="2579846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 flipV="1">
            <a:off x="2591780" y="2843935"/>
            <a:ext cx="1575175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744180" y="2843935"/>
            <a:ext cx="2952945" cy="159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9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620" y="1313765"/>
            <a:ext cx="7298022" cy="519484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186735" y="4338431"/>
            <a:ext cx="40504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31540" y="2933945"/>
            <a:ext cx="990110" cy="977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611560" y="3023955"/>
            <a:ext cx="1575175" cy="887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311860" y="2547562"/>
            <a:ext cx="1845205" cy="22502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611560" y="2663915"/>
            <a:ext cx="2655295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466655" y="4210154"/>
            <a:ext cx="2115235" cy="388976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1633391" y="4337720"/>
            <a:ext cx="2173524" cy="560376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06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558" y="1313765"/>
            <a:ext cx="6875685" cy="535005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961710" y="2573905"/>
            <a:ext cx="3195355" cy="58506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1986914" y="3315856"/>
            <a:ext cx="3195355" cy="33817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2004510" y="3792250"/>
            <a:ext cx="3195355" cy="65285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1986914" y="4552485"/>
            <a:ext cx="3195355" cy="33817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1" name="Rechteck 20"/>
          <p:cNvSpPr/>
          <p:nvPr/>
        </p:nvSpPr>
        <p:spPr>
          <a:xfrm>
            <a:off x="1961710" y="5075481"/>
            <a:ext cx="3195355" cy="111997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611560" y="1808821"/>
            <a:ext cx="990110" cy="917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63960" y="1805761"/>
            <a:ext cx="2322875" cy="920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3231603" y="1542690"/>
            <a:ext cx="1260140" cy="45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45770" y="1708828"/>
            <a:ext cx="1368879" cy="125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73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12" y="1943835"/>
            <a:ext cx="2543175" cy="35814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5085032" y="13994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4416673" y="2241858"/>
            <a:ext cx="45719" cy="3311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250" y="231809"/>
            <a:ext cx="1992187" cy="302893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407315" y="3213086"/>
            <a:ext cx="810090" cy="10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4860692" y="2412547"/>
            <a:ext cx="1620180" cy="5400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4860692" y="4985175"/>
            <a:ext cx="1620180" cy="379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98" y="3068960"/>
            <a:ext cx="3920433" cy="3364932"/>
          </a:xfrm>
          <a:prstGeom prst="rect">
            <a:avLst/>
          </a:prstGeom>
        </p:spPr>
      </p:pic>
      <p:sp>
        <p:nvSpPr>
          <p:cNvPr id="7" name="Raute 6"/>
          <p:cNvSpPr/>
          <p:nvPr/>
        </p:nvSpPr>
        <p:spPr>
          <a:xfrm>
            <a:off x="261806" y="2723255"/>
            <a:ext cx="1170130" cy="78192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aute 15"/>
          <p:cNvSpPr/>
          <p:nvPr/>
        </p:nvSpPr>
        <p:spPr>
          <a:xfrm>
            <a:off x="279321" y="2584811"/>
            <a:ext cx="2171568" cy="146783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573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558" y="1313765"/>
            <a:ext cx="6875685" cy="535005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961710" y="2573905"/>
            <a:ext cx="3195355" cy="58506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1986914" y="3315856"/>
            <a:ext cx="3195355" cy="33817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2004510" y="3792250"/>
            <a:ext cx="3195355" cy="65285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0" name="Rechteck 19"/>
          <p:cNvSpPr/>
          <p:nvPr/>
        </p:nvSpPr>
        <p:spPr>
          <a:xfrm>
            <a:off x="1986914" y="4552485"/>
            <a:ext cx="3195355" cy="33817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1" name="Rechteck 20"/>
          <p:cNvSpPr/>
          <p:nvPr/>
        </p:nvSpPr>
        <p:spPr>
          <a:xfrm>
            <a:off x="1961710" y="5075481"/>
            <a:ext cx="3195355" cy="111997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611560" y="1808821"/>
            <a:ext cx="990110" cy="917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63960" y="1805761"/>
            <a:ext cx="2322875" cy="920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3231603" y="1542690"/>
            <a:ext cx="1260140" cy="453109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945770" y="1708828"/>
            <a:ext cx="1368879" cy="1253316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4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705" y="1358770"/>
            <a:ext cx="5613408" cy="538094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033569" y="2457552"/>
            <a:ext cx="5496544" cy="94510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2033569" y="3430320"/>
            <a:ext cx="5496544" cy="8537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2033569" y="4322433"/>
            <a:ext cx="5496544" cy="951772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2033569" y="5297891"/>
            <a:ext cx="5496544" cy="951772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643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705" y="1358770"/>
            <a:ext cx="5613408" cy="538094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033569" y="2457552"/>
            <a:ext cx="5496544" cy="94510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2033569" y="3430320"/>
            <a:ext cx="5496544" cy="8537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2033569" y="4322433"/>
            <a:ext cx="5496544" cy="951772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2033569" y="5297891"/>
            <a:ext cx="5496544" cy="951772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275" y="1943835"/>
            <a:ext cx="3007078" cy="4554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022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705" y="1358770"/>
            <a:ext cx="5613408" cy="538094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033569" y="2457552"/>
            <a:ext cx="5496544" cy="94510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2033569" y="3430320"/>
            <a:ext cx="5496544" cy="8537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2033569" y="4322433"/>
            <a:ext cx="5496544" cy="951772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2033569" y="5297891"/>
            <a:ext cx="5496544" cy="951772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275" y="1943835"/>
            <a:ext cx="3007078" cy="4554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588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705" y="1358770"/>
            <a:ext cx="5613408" cy="538094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033569" y="2457552"/>
            <a:ext cx="5496544" cy="94510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2033569" y="3430320"/>
            <a:ext cx="5496544" cy="85377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2033569" y="4322433"/>
            <a:ext cx="5496544" cy="951772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/>
          <p:cNvSpPr/>
          <p:nvPr/>
        </p:nvSpPr>
        <p:spPr>
          <a:xfrm>
            <a:off x="2033569" y="5297891"/>
            <a:ext cx="5496544" cy="951772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275" y="1943835"/>
            <a:ext cx="3007078" cy="4554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051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690" y="1628800"/>
            <a:ext cx="5869115" cy="46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987" y="2111954"/>
            <a:ext cx="6052652" cy="3984239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243" y="244065"/>
            <a:ext cx="1714748" cy="2579846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5694135" y="32469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  <p:sp>
        <p:nvSpPr>
          <p:cNvPr id="3" name="Rechteck 2"/>
          <p:cNvSpPr/>
          <p:nvPr/>
        </p:nvSpPr>
        <p:spPr>
          <a:xfrm>
            <a:off x="7453969" y="1468531"/>
            <a:ext cx="1264698" cy="18002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10" y="188640"/>
            <a:ext cx="56959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3649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12" y="1943835"/>
            <a:ext cx="2543175" cy="35814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5085032" y="13994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4416673" y="2241858"/>
            <a:ext cx="45719" cy="3311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250" y="231809"/>
            <a:ext cx="1992187" cy="302893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407315" y="3213086"/>
            <a:ext cx="810090" cy="10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4860692" y="2412547"/>
            <a:ext cx="1620180" cy="5400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4860692" y="4985175"/>
            <a:ext cx="1620180" cy="379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98" y="3068960"/>
            <a:ext cx="3920433" cy="3364932"/>
          </a:xfrm>
          <a:prstGeom prst="rect">
            <a:avLst/>
          </a:prstGeom>
        </p:spPr>
      </p:pic>
      <p:sp>
        <p:nvSpPr>
          <p:cNvPr id="7" name="Raute 6"/>
          <p:cNvSpPr/>
          <p:nvPr/>
        </p:nvSpPr>
        <p:spPr>
          <a:xfrm>
            <a:off x="261806" y="2723255"/>
            <a:ext cx="1170130" cy="78192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aute 15"/>
          <p:cNvSpPr/>
          <p:nvPr/>
        </p:nvSpPr>
        <p:spPr>
          <a:xfrm>
            <a:off x="279321" y="2584811"/>
            <a:ext cx="2171568" cy="146783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51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12" y="1943835"/>
            <a:ext cx="2543175" cy="35814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5085032" y="13994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4416673" y="2241858"/>
            <a:ext cx="45719" cy="3311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250" y="231809"/>
            <a:ext cx="1992187" cy="302893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407315" y="3213086"/>
            <a:ext cx="810090" cy="10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4860692" y="2412547"/>
            <a:ext cx="1620180" cy="5400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4860692" y="4985175"/>
            <a:ext cx="1620180" cy="379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98" y="3068960"/>
            <a:ext cx="3920433" cy="3364932"/>
          </a:xfrm>
          <a:prstGeom prst="rect">
            <a:avLst/>
          </a:prstGeom>
        </p:spPr>
      </p:pic>
      <p:sp>
        <p:nvSpPr>
          <p:cNvPr id="7" name="Raute 6"/>
          <p:cNvSpPr/>
          <p:nvPr/>
        </p:nvSpPr>
        <p:spPr>
          <a:xfrm>
            <a:off x="261806" y="2723255"/>
            <a:ext cx="1170130" cy="78192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aute 15"/>
          <p:cNvSpPr/>
          <p:nvPr/>
        </p:nvSpPr>
        <p:spPr>
          <a:xfrm>
            <a:off x="279321" y="2584811"/>
            <a:ext cx="2171568" cy="146783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26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12" y="1943835"/>
            <a:ext cx="2543175" cy="35814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5085032" y="13994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4416673" y="2241858"/>
            <a:ext cx="45719" cy="3311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250" y="231809"/>
            <a:ext cx="1992187" cy="302893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407315" y="3213086"/>
            <a:ext cx="810090" cy="10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4860692" y="2412547"/>
            <a:ext cx="1620180" cy="5400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4860692" y="4985175"/>
            <a:ext cx="1620180" cy="379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98" y="3068960"/>
            <a:ext cx="3920433" cy="3364932"/>
          </a:xfrm>
          <a:prstGeom prst="rect">
            <a:avLst/>
          </a:prstGeom>
        </p:spPr>
      </p:pic>
      <p:sp>
        <p:nvSpPr>
          <p:cNvPr id="7" name="Raute 6"/>
          <p:cNvSpPr/>
          <p:nvPr/>
        </p:nvSpPr>
        <p:spPr>
          <a:xfrm>
            <a:off x="261806" y="2723255"/>
            <a:ext cx="1170130" cy="781928"/>
          </a:xfrm>
          <a:prstGeom prst="diamond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 flipV="1">
            <a:off x="671101" y="3318730"/>
            <a:ext cx="3540859" cy="2604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50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12" y="1943835"/>
            <a:ext cx="2543175" cy="35814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5085032" y="13994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>
            <a:off x="4416673" y="2241858"/>
            <a:ext cx="45719" cy="3311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250" y="231809"/>
            <a:ext cx="1992187" cy="302893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407315" y="3213086"/>
            <a:ext cx="810090" cy="10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4860692" y="2412547"/>
            <a:ext cx="1620180" cy="5400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4860692" y="4985175"/>
            <a:ext cx="1620180" cy="379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98" y="3068960"/>
            <a:ext cx="3920433" cy="3364932"/>
          </a:xfrm>
          <a:prstGeom prst="rect">
            <a:avLst/>
          </a:prstGeom>
        </p:spPr>
      </p:pic>
      <p:sp>
        <p:nvSpPr>
          <p:cNvPr id="7" name="Raute 6"/>
          <p:cNvSpPr/>
          <p:nvPr/>
        </p:nvSpPr>
        <p:spPr>
          <a:xfrm>
            <a:off x="261806" y="2723255"/>
            <a:ext cx="1170130" cy="781928"/>
          </a:xfrm>
          <a:prstGeom prst="diamond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671101" y="3654469"/>
            <a:ext cx="3540859" cy="8219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671100" y="4558567"/>
            <a:ext cx="3540859" cy="9666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/>
          <p:cNvSpPr/>
          <p:nvPr/>
        </p:nvSpPr>
        <p:spPr>
          <a:xfrm>
            <a:off x="677870" y="5610727"/>
            <a:ext cx="3540859" cy="9666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16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4416673" y="2241858"/>
            <a:ext cx="45719" cy="3311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7407315" y="3213086"/>
            <a:ext cx="810090" cy="10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8" y="3068960"/>
            <a:ext cx="3920433" cy="336493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6" y="1454713"/>
            <a:ext cx="4377937" cy="8788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912" y="1943835"/>
            <a:ext cx="2543175" cy="35814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5085032" y="13994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JEE</a:t>
            </a:r>
            <a:endParaRPr lang="de-AT" dirty="0"/>
          </a:p>
        </p:txBody>
      </p:sp>
      <p:sp>
        <p:nvSpPr>
          <p:cNvPr id="11" name="Rechteck 10"/>
          <p:cNvSpPr/>
          <p:nvPr/>
        </p:nvSpPr>
        <p:spPr>
          <a:xfrm>
            <a:off x="4860692" y="2412547"/>
            <a:ext cx="1620180" cy="5400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5" name="Rechteck 14"/>
          <p:cNvSpPr/>
          <p:nvPr/>
        </p:nvSpPr>
        <p:spPr>
          <a:xfrm>
            <a:off x="4860692" y="4985175"/>
            <a:ext cx="1620180" cy="37904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2250" y="231809"/>
            <a:ext cx="1992187" cy="302893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90" y="2089589"/>
            <a:ext cx="7796670" cy="1565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8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11" grpId="0" animBg="1"/>
      <p:bldP spid="1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Bildschirmpräsentation (4:3)</PresentationFormat>
  <Paragraphs>104</Paragraphs>
  <Slides>48</Slides>
  <Notes>32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2" baseType="lpstr">
      <vt:lpstr>Calibri</vt:lpstr>
      <vt:lpstr>Times New Roman</vt:lpstr>
      <vt:lpstr>Standarddesign</vt:lpstr>
      <vt:lpstr>Bitmap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Günther Jester</dc:creator>
  <cp:lastModifiedBy>Günther Jester</cp:lastModifiedBy>
  <cp:revision>153</cp:revision>
  <dcterms:created xsi:type="dcterms:W3CDTF">2013-03-31T07:16:58Z</dcterms:created>
  <dcterms:modified xsi:type="dcterms:W3CDTF">2017-09-13T06:44:49Z</dcterms:modified>
</cp:coreProperties>
</file>