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1547" r:id="rId3"/>
    <p:sldId id="1548" r:id="rId4"/>
    <p:sldId id="1549" r:id="rId5"/>
    <p:sldId id="1550" r:id="rId6"/>
    <p:sldId id="1551" r:id="rId7"/>
    <p:sldId id="1552" r:id="rId8"/>
    <p:sldId id="1553" r:id="rId9"/>
    <p:sldId id="1554" r:id="rId10"/>
    <p:sldId id="1556" r:id="rId11"/>
    <p:sldId id="1574" r:id="rId12"/>
    <p:sldId id="1557" r:id="rId13"/>
    <p:sldId id="1558" r:id="rId14"/>
    <p:sldId id="1601" r:id="rId15"/>
    <p:sldId id="1559" r:id="rId16"/>
    <p:sldId id="1560" r:id="rId17"/>
    <p:sldId id="1561" r:id="rId18"/>
    <p:sldId id="1562" r:id="rId19"/>
    <p:sldId id="1295" r:id="rId20"/>
    <p:sldId id="1392" r:id="rId21"/>
    <p:sldId id="1313" r:id="rId22"/>
    <p:sldId id="1314" r:id="rId23"/>
    <p:sldId id="1315" r:id="rId24"/>
    <p:sldId id="1299" r:id="rId25"/>
    <p:sldId id="1300" r:id="rId26"/>
    <p:sldId id="1499" r:id="rId27"/>
    <p:sldId id="1460" r:id="rId28"/>
    <p:sldId id="1461" r:id="rId29"/>
    <p:sldId id="1462" r:id="rId30"/>
    <p:sldId id="1463" r:id="rId31"/>
    <p:sldId id="1563" r:id="rId32"/>
    <p:sldId id="1575" r:id="rId33"/>
    <p:sldId id="1567" r:id="rId34"/>
    <p:sldId id="1578" r:id="rId35"/>
    <p:sldId id="1579" r:id="rId36"/>
    <p:sldId id="1580" r:id="rId37"/>
    <p:sldId id="1577" r:id="rId38"/>
    <p:sldId id="1591" r:id="rId39"/>
    <p:sldId id="1592" r:id="rId40"/>
    <p:sldId id="1590" r:id="rId41"/>
    <p:sldId id="1581" r:id="rId42"/>
    <p:sldId id="1582" r:id="rId43"/>
    <p:sldId id="1583" r:id="rId44"/>
    <p:sldId id="1595" r:id="rId45"/>
    <p:sldId id="1596" r:id="rId46"/>
    <p:sldId id="1597" r:id="rId47"/>
    <p:sldId id="1584" r:id="rId48"/>
    <p:sldId id="1585" r:id="rId49"/>
    <p:sldId id="1268" r:id="rId50"/>
    <p:sldId id="1593" r:id="rId51"/>
    <p:sldId id="1587" r:id="rId52"/>
    <p:sldId id="1594" r:id="rId53"/>
    <p:sldId id="1588" r:id="rId54"/>
    <p:sldId id="1598" r:id="rId55"/>
    <p:sldId id="1599" r:id="rId56"/>
    <p:sldId id="1600" r:id="rId57"/>
    <p:sldId id="1589" r:id="rId5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20.09.2017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038826" y="2171656"/>
            <a:ext cx="2383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Abfragen mit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429388" y="2571744"/>
            <a:ext cx="1986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JPA-QL  </a:t>
            </a:r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H-QL 2nd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6" name="Pfeil nach rechts 25"/>
          <p:cNvSpPr/>
          <p:nvPr/>
        </p:nvSpPr>
        <p:spPr>
          <a:xfrm>
            <a:off x="761366" y="335727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4906388" y="3370154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763688" y="3513030"/>
            <a:ext cx="216024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763688" y="3548136"/>
            <a:ext cx="648072" cy="7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1763688" y="3548136"/>
            <a:ext cx="1512168" cy="7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467269" y="3068959"/>
            <a:ext cx="944491" cy="273601"/>
          </a:xfrm>
          <a:prstGeom prst="ellips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107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6" name="Pfeil nach rechts 25"/>
          <p:cNvSpPr/>
          <p:nvPr/>
        </p:nvSpPr>
        <p:spPr>
          <a:xfrm>
            <a:off x="761366" y="335727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4906388" y="3370154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763688" y="3513030"/>
            <a:ext cx="216024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763688" y="3548136"/>
            <a:ext cx="648072" cy="7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1763688" y="3548136"/>
            <a:ext cx="1512168" cy="7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467269" y="3068959"/>
            <a:ext cx="944491" cy="273601"/>
          </a:xfrm>
          <a:prstGeom prst="ellips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1763688" y="3569010"/>
            <a:ext cx="2564319" cy="71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1217570" y="3545919"/>
            <a:ext cx="489083" cy="69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42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20139 0.0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4437112"/>
            <a:ext cx="6336704" cy="16561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43808" y="4244420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Raute 27"/>
          <p:cNvSpPr/>
          <p:nvPr/>
        </p:nvSpPr>
        <p:spPr>
          <a:xfrm>
            <a:off x="6462189" y="3987625"/>
            <a:ext cx="357190" cy="285752"/>
          </a:xfrm>
          <a:prstGeom prst="diamond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" name="Gerade Verbindung 168"/>
          <p:cNvCxnSpPr/>
          <p:nvPr/>
        </p:nvCxnSpPr>
        <p:spPr>
          <a:xfrm rot="5400000" flipH="1" flipV="1">
            <a:off x="4857752" y="3071810"/>
            <a:ext cx="285752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857752" y="3000372"/>
            <a:ext cx="1428760" cy="107157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5400000">
            <a:off x="4393405" y="3107529"/>
            <a:ext cx="928694" cy="857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571868" y="4071942"/>
            <a:ext cx="1428760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172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4437112"/>
            <a:ext cx="6336704" cy="16561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43808" y="4244420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Raute 27"/>
          <p:cNvSpPr/>
          <p:nvPr/>
        </p:nvSpPr>
        <p:spPr>
          <a:xfrm>
            <a:off x="6462189" y="3987625"/>
            <a:ext cx="357190" cy="28575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" name="Gerade Verbindung 168"/>
          <p:cNvCxnSpPr/>
          <p:nvPr/>
        </p:nvCxnSpPr>
        <p:spPr>
          <a:xfrm rot="5400000" flipH="1" flipV="1">
            <a:off x="4857752" y="3071810"/>
            <a:ext cx="285752" cy="285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857752" y="3000372"/>
            <a:ext cx="1428760" cy="1071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5400000">
            <a:off x="4393405" y="3107529"/>
            <a:ext cx="928694" cy="8572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571868" y="4071942"/>
            <a:ext cx="1428760" cy="1428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8667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4437112"/>
            <a:ext cx="6336704" cy="16561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43808" y="4244420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Raute 27"/>
          <p:cNvSpPr/>
          <p:nvPr/>
        </p:nvSpPr>
        <p:spPr>
          <a:xfrm>
            <a:off x="6462189" y="3987625"/>
            <a:ext cx="357190" cy="28575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" name="Gerade Verbindung 168"/>
          <p:cNvCxnSpPr/>
          <p:nvPr/>
        </p:nvCxnSpPr>
        <p:spPr>
          <a:xfrm rot="5400000" flipH="1" flipV="1">
            <a:off x="4857752" y="3071810"/>
            <a:ext cx="285752" cy="285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857752" y="3000372"/>
            <a:ext cx="1428760" cy="1071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5400000">
            <a:off x="4393405" y="3107529"/>
            <a:ext cx="928694" cy="8572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571868" y="4071942"/>
            <a:ext cx="1428760" cy="1428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394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5275657"/>
            <a:ext cx="6336704" cy="77992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43808" y="4244420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Raute 27"/>
          <p:cNvSpPr/>
          <p:nvPr/>
        </p:nvSpPr>
        <p:spPr>
          <a:xfrm>
            <a:off x="6462189" y="3987625"/>
            <a:ext cx="357190" cy="28575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" name="Gerade Verbindung 168"/>
          <p:cNvCxnSpPr/>
          <p:nvPr/>
        </p:nvCxnSpPr>
        <p:spPr>
          <a:xfrm rot="5400000" flipH="1" flipV="1">
            <a:off x="4857752" y="3071810"/>
            <a:ext cx="285752" cy="285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857752" y="3000372"/>
            <a:ext cx="1428760" cy="1071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5400000">
            <a:off x="4393405" y="3107529"/>
            <a:ext cx="928694" cy="8572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571868" y="4071942"/>
            <a:ext cx="1428760" cy="1428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514072" y="4412316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2857488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844609" y="4676247"/>
            <a:ext cx="64294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Pfeil nach rechts 34"/>
          <p:cNvSpPr/>
          <p:nvPr/>
        </p:nvSpPr>
        <p:spPr>
          <a:xfrm>
            <a:off x="5845416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Ellipse 35"/>
          <p:cNvSpPr/>
          <p:nvPr/>
        </p:nvSpPr>
        <p:spPr>
          <a:xfrm>
            <a:off x="6956419" y="4936241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0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5436307"/>
            <a:ext cx="6336704" cy="61927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43808" y="4244420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Raute 27"/>
          <p:cNvSpPr/>
          <p:nvPr/>
        </p:nvSpPr>
        <p:spPr>
          <a:xfrm>
            <a:off x="6462189" y="3987625"/>
            <a:ext cx="357190" cy="28575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" name="Gerade Verbindung 168"/>
          <p:cNvCxnSpPr/>
          <p:nvPr/>
        </p:nvCxnSpPr>
        <p:spPr>
          <a:xfrm rot="5400000" flipH="1" flipV="1">
            <a:off x="4857752" y="3071810"/>
            <a:ext cx="285752" cy="285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857752" y="3000372"/>
            <a:ext cx="1428760" cy="1071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5400000">
            <a:off x="4393405" y="3107529"/>
            <a:ext cx="928694" cy="8572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571868" y="4071942"/>
            <a:ext cx="1428760" cy="1428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514072" y="4412316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2857488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844609" y="4676247"/>
            <a:ext cx="64294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Pfeil nach rechts 34"/>
          <p:cNvSpPr/>
          <p:nvPr/>
        </p:nvSpPr>
        <p:spPr>
          <a:xfrm>
            <a:off x="5845416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Ellipse 35"/>
          <p:cNvSpPr/>
          <p:nvPr/>
        </p:nvSpPr>
        <p:spPr>
          <a:xfrm>
            <a:off x="6956419" y="4936241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04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43808" y="4244420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Raute 27"/>
          <p:cNvSpPr/>
          <p:nvPr/>
        </p:nvSpPr>
        <p:spPr>
          <a:xfrm>
            <a:off x="6462189" y="3987625"/>
            <a:ext cx="357190" cy="28575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" name="Gerade Verbindung 168"/>
          <p:cNvCxnSpPr/>
          <p:nvPr/>
        </p:nvCxnSpPr>
        <p:spPr>
          <a:xfrm rot="5400000" flipH="1" flipV="1">
            <a:off x="4857752" y="3071810"/>
            <a:ext cx="285752" cy="285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857752" y="3000372"/>
            <a:ext cx="1428760" cy="1071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5400000">
            <a:off x="4393405" y="3107529"/>
            <a:ext cx="928694" cy="8572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571868" y="4071942"/>
            <a:ext cx="1428760" cy="1428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514072" y="4412316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2857488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844609" y="4676247"/>
            <a:ext cx="64294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Pfeil nach rechts 34"/>
          <p:cNvSpPr/>
          <p:nvPr/>
        </p:nvSpPr>
        <p:spPr>
          <a:xfrm>
            <a:off x="5845416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Ellipse 35"/>
          <p:cNvSpPr/>
          <p:nvPr/>
        </p:nvSpPr>
        <p:spPr>
          <a:xfrm>
            <a:off x="6956419" y="4936241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37" name="Pfeil nach rechts 36"/>
          <p:cNvSpPr/>
          <p:nvPr/>
        </p:nvSpPr>
        <p:spPr>
          <a:xfrm>
            <a:off x="3245264" y="5703344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winkelte Verbindung 37"/>
          <p:cNvCxnSpPr/>
          <p:nvPr/>
        </p:nvCxnSpPr>
        <p:spPr>
          <a:xfrm rot="5400000" flipH="1" flipV="1">
            <a:off x="5393537" y="4786322"/>
            <a:ext cx="714380" cy="14287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2428860" y="5643578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2</a:t>
            </a:r>
            <a:endParaRPr lang="de-AT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94"/>
          <p:cNvCxnSpPr/>
          <p:nvPr/>
        </p:nvCxnSpPr>
        <p:spPr>
          <a:xfrm>
            <a:off x="2903168" y="5597898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7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43808" y="4244420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Raute 27"/>
          <p:cNvSpPr/>
          <p:nvPr/>
        </p:nvSpPr>
        <p:spPr>
          <a:xfrm>
            <a:off x="6462189" y="3987625"/>
            <a:ext cx="357190" cy="28575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" name="Gerade Verbindung 168"/>
          <p:cNvCxnSpPr/>
          <p:nvPr/>
        </p:nvCxnSpPr>
        <p:spPr>
          <a:xfrm rot="5400000" flipH="1" flipV="1">
            <a:off x="4857752" y="3071810"/>
            <a:ext cx="285752" cy="285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857752" y="3000372"/>
            <a:ext cx="1428760" cy="1071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5400000">
            <a:off x="4393405" y="3107529"/>
            <a:ext cx="928694" cy="8572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571868" y="4071942"/>
            <a:ext cx="1428760" cy="1428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514072" y="4412316"/>
            <a:ext cx="5544616" cy="2647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2857488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844609" y="4676247"/>
            <a:ext cx="64294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Pfeil nach rechts 34"/>
          <p:cNvSpPr/>
          <p:nvPr/>
        </p:nvSpPr>
        <p:spPr>
          <a:xfrm>
            <a:off x="5845416" y="503343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Ellipse 35"/>
          <p:cNvSpPr/>
          <p:nvPr/>
        </p:nvSpPr>
        <p:spPr>
          <a:xfrm>
            <a:off x="6956419" y="4936241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428860" y="5643578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2</a:t>
            </a:r>
            <a:endParaRPr lang="de-AT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94"/>
          <p:cNvCxnSpPr/>
          <p:nvPr/>
        </p:nvCxnSpPr>
        <p:spPr>
          <a:xfrm>
            <a:off x="2903168" y="5597898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rechts 42"/>
          <p:cNvSpPr/>
          <p:nvPr/>
        </p:nvSpPr>
        <p:spPr>
          <a:xfrm>
            <a:off x="3773303" y="581925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winkelte Verbindung 43"/>
          <p:cNvCxnSpPr/>
          <p:nvPr/>
        </p:nvCxnSpPr>
        <p:spPr>
          <a:xfrm rot="5400000" flipH="1" flipV="1">
            <a:off x="5393537" y="4786322"/>
            <a:ext cx="714380" cy="1428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92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2357422" y="4572008"/>
            <a:ext cx="5500726" cy="10001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961859" y="3688994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824555" y="2896133"/>
            <a:ext cx="532867" cy="117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571736" y="3429000"/>
            <a:ext cx="5214974" cy="121444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hteck 9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5" name="Textfeld 5"/>
          <p:cNvSpPr txBox="1">
            <a:spLocks noChangeArrowheads="1"/>
          </p:cNvSpPr>
          <p:nvPr/>
        </p:nvSpPr>
        <p:spPr bwMode="auto">
          <a:xfrm>
            <a:off x="4038826" y="2171656"/>
            <a:ext cx="2383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latin typeface="Times New Roman" pitchFamily="18" charset="0"/>
                <a:cs typeface="Times New Roman" pitchFamily="18" charset="0"/>
              </a:rPr>
              <a:t>Abfragen mit</a:t>
            </a:r>
            <a:endParaRPr lang="de-AT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429388" y="2571744"/>
            <a:ext cx="1986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JPA-QL  </a:t>
            </a:r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H-QL 2nd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2357422" y="4572008"/>
            <a:ext cx="5500726" cy="10001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961859" y="3688994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824555" y="2896133"/>
            <a:ext cx="532867" cy="117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Ellipse 89"/>
          <p:cNvSpPr/>
          <p:nvPr/>
        </p:nvSpPr>
        <p:spPr>
          <a:xfrm>
            <a:off x="6357950" y="3214686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6715140" y="3643314"/>
            <a:ext cx="71438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Rechteck 101"/>
          <p:cNvSpPr/>
          <p:nvPr/>
        </p:nvSpPr>
        <p:spPr>
          <a:xfrm>
            <a:off x="5799325" y="3760432"/>
            <a:ext cx="714380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2357422" y="4572008"/>
            <a:ext cx="5500726" cy="10001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961859" y="379202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824555" y="2896133"/>
            <a:ext cx="532867" cy="117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Ellipse 89"/>
          <p:cNvSpPr/>
          <p:nvPr/>
        </p:nvSpPr>
        <p:spPr>
          <a:xfrm>
            <a:off x="6357950" y="3214686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799325" y="3760432"/>
            <a:ext cx="71438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7" name="Rechteck 9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8" name="Rechteck 9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Rechteck 9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1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2357422" y="4572008"/>
            <a:ext cx="5500726" cy="10001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755795" y="419127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824555" y="2896133"/>
            <a:ext cx="532867" cy="117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Ellipse 89"/>
          <p:cNvSpPr/>
          <p:nvPr/>
        </p:nvSpPr>
        <p:spPr>
          <a:xfrm>
            <a:off x="6357950" y="3214686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3357554" y="4357694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2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2357422" y="4572008"/>
            <a:ext cx="5500726" cy="10001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755795" y="4332944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824555" y="2896133"/>
            <a:ext cx="532867" cy="117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Ellipse 89"/>
          <p:cNvSpPr/>
          <p:nvPr/>
        </p:nvSpPr>
        <p:spPr>
          <a:xfrm>
            <a:off x="6357950" y="3214686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1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3357554" y="4357694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tx1"/>
                </a:solidFill>
              </a:rPr>
              <a:t>2</a:t>
            </a:r>
            <a:endParaRPr lang="de-AT" sz="12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2357422" y="4857760"/>
            <a:ext cx="5500726" cy="7143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Pfeil nach rechts 84"/>
          <p:cNvSpPr/>
          <p:nvPr/>
        </p:nvSpPr>
        <p:spPr>
          <a:xfrm>
            <a:off x="2403301" y="488351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2390223" y="4064899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Pfeil nach rechts 84"/>
          <p:cNvSpPr/>
          <p:nvPr/>
        </p:nvSpPr>
        <p:spPr>
          <a:xfrm>
            <a:off x="3240436" y="488351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265995" y="4064899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Pfeil nach rechts 84"/>
          <p:cNvSpPr/>
          <p:nvPr/>
        </p:nvSpPr>
        <p:spPr>
          <a:xfrm>
            <a:off x="3446500" y="488351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3884187" y="4064899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Pfeil nach rechts 84"/>
          <p:cNvSpPr/>
          <p:nvPr/>
        </p:nvSpPr>
        <p:spPr>
          <a:xfrm>
            <a:off x="4373788" y="488351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000364" y="357187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4772838" y="4064899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Pfeil nach rechts 84"/>
          <p:cNvSpPr/>
          <p:nvPr/>
        </p:nvSpPr>
        <p:spPr>
          <a:xfrm>
            <a:off x="3428992" y="5013515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786182" y="4208982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2636912"/>
            <a:ext cx="6696744" cy="10801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1663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55111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24" y="2896133"/>
            <a:ext cx="2000263" cy="1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Pfeil nach rechts 84"/>
          <p:cNvSpPr/>
          <p:nvPr/>
        </p:nvSpPr>
        <p:spPr>
          <a:xfrm>
            <a:off x="3428992" y="5155184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786182" y="4363530"/>
            <a:ext cx="214314" cy="14287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40550"/>
            <a:ext cx="2536152" cy="370141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475656" y="2420888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6667872" y="2931256"/>
            <a:ext cx="2138899" cy="56588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1950262" y="5401497"/>
            <a:ext cx="2138899" cy="56874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hteck 12"/>
          <p:cNvSpPr/>
          <p:nvPr/>
        </p:nvSpPr>
        <p:spPr>
          <a:xfrm>
            <a:off x="2067397" y="2728891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907704" y="3487716"/>
            <a:ext cx="2159435" cy="13814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098926" y="3188489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007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3" grpId="0" animBg="1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40550"/>
            <a:ext cx="2536152" cy="370141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475656" y="2420888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1950262" y="5401497"/>
            <a:ext cx="2138899" cy="56874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hteck 12"/>
          <p:cNvSpPr/>
          <p:nvPr/>
        </p:nvSpPr>
        <p:spPr>
          <a:xfrm>
            <a:off x="2067397" y="2728891"/>
            <a:ext cx="2138899" cy="2023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907704" y="3487716"/>
            <a:ext cx="2159435" cy="13814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160941" y="3107680"/>
            <a:ext cx="2138899" cy="2313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115616" y="1790687"/>
            <a:ext cx="834646" cy="114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268016" y="1943087"/>
            <a:ext cx="1935832" cy="112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2503" y="3527263"/>
            <a:ext cx="5197623" cy="3091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137" y="2302495"/>
            <a:ext cx="3800475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625" y="4413676"/>
            <a:ext cx="6367498" cy="1717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578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159908" y="2174667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aute 2"/>
          <p:cNvSpPr/>
          <p:nvPr/>
        </p:nvSpPr>
        <p:spPr>
          <a:xfrm>
            <a:off x="3747176" y="5128304"/>
            <a:ext cx="1412091" cy="95308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3634514" y="3210237"/>
            <a:ext cx="2138899" cy="142300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647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159908" y="2174667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aute 2"/>
          <p:cNvSpPr/>
          <p:nvPr/>
        </p:nvSpPr>
        <p:spPr>
          <a:xfrm>
            <a:off x="3747176" y="5128304"/>
            <a:ext cx="1412091" cy="953080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/>
          <p:cNvSpPr/>
          <p:nvPr/>
        </p:nvSpPr>
        <p:spPr>
          <a:xfrm>
            <a:off x="2987824" y="2965903"/>
            <a:ext cx="2630205" cy="2010864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752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159908" y="2174667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aute 2"/>
          <p:cNvSpPr/>
          <p:nvPr/>
        </p:nvSpPr>
        <p:spPr>
          <a:xfrm>
            <a:off x="3747176" y="5128304"/>
            <a:ext cx="1412091" cy="953080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/>
          <p:cNvSpPr/>
          <p:nvPr/>
        </p:nvSpPr>
        <p:spPr>
          <a:xfrm>
            <a:off x="2987824" y="2965903"/>
            <a:ext cx="2630205" cy="2010864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995937" y="4427685"/>
            <a:ext cx="1296144" cy="216024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92081" y="45356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4716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159908" y="2174667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aute 2"/>
          <p:cNvSpPr/>
          <p:nvPr/>
        </p:nvSpPr>
        <p:spPr>
          <a:xfrm>
            <a:off x="3747176" y="5128304"/>
            <a:ext cx="1412091" cy="953080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/>
          <p:cNvSpPr/>
          <p:nvPr/>
        </p:nvSpPr>
        <p:spPr>
          <a:xfrm>
            <a:off x="2987824" y="2965903"/>
            <a:ext cx="2630205" cy="2010864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995937" y="4427685"/>
            <a:ext cx="1296144" cy="216024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2081" y="45356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0510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0" y="1711823"/>
            <a:ext cx="3354263" cy="32427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3696860" cy="37446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13670" y="2215879"/>
            <a:ext cx="144016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788024" y="2421012"/>
            <a:ext cx="144016" cy="331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857686" y="3007967"/>
            <a:ext cx="2808312" cy="8640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877888" y="4299140"/>
            <a:ext cx="2808312" cy="8640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1" name="Raute 20"/>
          <p:cNvSpPr/>
          <p:nvPr/>
        </p:nvSpPr>
        <p:spPr>
          <a:xfrm>
            <a:off x="496238" y="3181034"/>
            <a:ext cx="2131629" cy="182169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aute 21"/>
          <p:cNvSpPr/>
          <p:nvPr/>
        </p:nvSpPr>
        <p:spPr>
          <a:xfrm>
            <a:off x="4632902" y="2097121"/>
            <a:ext cx="2131629" cy="182169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aute 22"/>
          <p:cNvSpPr/>
          <p:nvPr/>
        </p:nvSpPr>
        <p:spPr>
          <a:xfrm>
            <a:off x="1252085" y="1674115"/>
            <a:ext cx="4950399" cy="4453481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6132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0" y="1711823"/>
            <a:ext cx="3354263" cy="32427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3696860" cy="37446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13670" y="2215879"/>
            <a:ext cx="144016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788024" y="2421012"/>
            <a:ext cx="144016" cy="331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857686" y="3007967"/>
            <a:ext cx="2808312" cy="8640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877888" y="4299140"/>
            <a:ext cx="2808312" cy="8640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1" name="Raute 20"/>
          <p:cNvSpPr/>
          <p:nvPr/>
        </p:nvSpPr>
        <p:spPr>
          <a:xfrm>
            <a:off x="496238" y="3181034"/>
            <a:ext cx="2131629" cy="182169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aute 21"/>
          <p:cNvSpPr/>
          <p:nvPr/>
        </p:nvSpPr>
        <p:spPr>
          <a:xfrm>
            <a:off x="4632902" y="2097121"/>
            <a:ext cx="2131629" cy="182169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aute 22"/>
          <p:cNvSpPr/>
          <p:nvPr/>
        </p:nvSpPr>
        <p:spPr>
          <a:xfrm>
            <a:off x="1252085" y="1674115"/>
            <a:ext cx="4950399" cy="4453481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6836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0" y="1711823"/>
            <a:ext cx="3354263" cy="32427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3696860" cy="37446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13670" y="2215879"/>
            <a:ext cx="144016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788024" y="2421012"/>
            <a:ext cx="144016" cy="331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857686" y="3007967"/>
            <a:ext cx="2808312" cy="8640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877888" y="4299140"/>
            <a:ext cx="2808312" cy="8640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1" name="Raute 20"/>
          <p:cNvSpPr/>
          <p:nvPr/>
        </p:nvSpPr>
        <p:spPr>
          <a:xfrm>
            <a:off x="496238" y="3181034"/>
            <a:ext cx="2131629" cy="182169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aute 21"/>
          <p:cNvSpPr/>
          <p:nvPr/>
        </p:nvSpPr>
        <p:spPr>
          <a:xfrm>
            <a:off x="4632902" y="2097121"/>
            <a:ext cx="2131629" cy="182169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aute 22"/>
          <p:cNvSpPr/>
          <p:nvPr/>
        </p:nvSpPr>
        <p:spPr>
          <a:xfrm>
            <a:off x="1252085" y="1674115"/>
            <a:ext cx="4950399" cy="4453481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69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2636912"/>
            <a:ext cx="6696744" cy="10801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1535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339752" y="2727774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267744" y="4446539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054804" y="1320867"/>
            <a:ext cx="4392488" cy="11573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829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339752" y="2727774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267744" y="4446539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054804" y="1320867"/>
            <a:ext cx="4392488" cy="79527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2151856" cy="911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43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339752" y="2727774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267744" y="4446539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855712" cy="423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44" y="1627496"/>
            <a:ext cx="6534361" cy="12268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Gerade Verbindung mit Pfeil 11"/>
          <p:cNvCxnSpPr/>
          <p:nvPr/>
        </p:nvCxnSpPr>
        <p:spPr>
          <a:xfrm>
            <a:off x="1465130" y="1132149"/>
            <a:ext cx="4979078" cy="64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1259632" y="1052736"/>
            <a:ext cx="872480" cy="167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81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339752" y="2727774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855712" cy="4236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259632" y="1052736"/>
            <a:ext cx="880002" cy="432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412032" y="1205136"/>
            <a:ext cx="2124038" cy="279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aute 4"/>
          <p:cNvSpPr/>
          <p:nvPr/>
        </p:nvSpPr>
        <p:spPr>
          <a:xfrm>
            <a:off x="3724017" y="1116687"/>
            <a:ext cx="747483" cy="512113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571682" y="4616699"/>
            <a:ext cx="4088550" cy="57820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48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339752" y="2727774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855712" cy="4236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259632" y="1052736"/>
            <a:ext cx="880002" cy="432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412032" y="1205136"/>
            <a:ext cx="2124038" cy="279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aute 4"/>
          <p:cNvSpPr/>
          <p:nvPr/>
        </p:nvSpPr>
        <p:spPr>
          <a:xfrm>
            <a:off x="3724017" y="1116687"/>
            <a:ext cx="747483" cy="512113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392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0.01129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339752" y="2727774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855712" cy="4236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259632" y="1052736"/>
            <a:ext cx="880002" cy="432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412032" y="1205136"/>
            <a:ext cx="2124038" cy="279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3203848" y="4725144"/>
            <a:ext cx="2376264" cy="28803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05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339752" y="2727774"/>
            <a:ext cx="4392488" cy="13681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855712" cy="4236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259632" y="1052736"/>
            <a:ext cx="880002" cy="432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412032" y="1205136"/>
            <a:ext cx="2124038" cy="279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3203848" y="4725144"/>
            <a:ext cx="2376264" cy="432048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506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339752" y="6064214"/>
            <a:ext cx="4608512" cy="4744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855712" cy="4236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259632" y="1052736"/>
            <a:ext cx="648072" cy="295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412032" y="1205136"/>
            <a:ext cx="1071736" cy="135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6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1259632" y="1052736"/>
            <a:ext cx="792088" cy="10634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12032" y="1205136"/>
            <a:ext cx="855712" cy="4236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259632" y="1052736"/>
            <a:ext cx="1008112" cy="51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412032" y="1205136"/>
            <a:ext cx="1071736" cy="135976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5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159908" y="2174667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" name="Raute 7"/>
          <p:cNvSpPr/>
          <p:nvPr/>
        </p:nvSpPr>
        <p:spPr>
          <a:xfrm>
            <a:off x="3747176" y="5128304"/>
            <a:ext cx="1412091" cy="953080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aute 8"/>
          <p:cNvSpPr/>
          <p:nvPr/>
        </p:nvSpPr>
        <p:spPr>
          <a:xfrm>
            <a:off x="2987824" y="2965903"/>
            <a:ext cx="2630205" cy="2010864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767441" y="4030393"/>
            <a:ext cx="1984964" cy="305751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Pfeil nach rechts 27"/>
          <p:cNvSpPr/>
          <p:nvPr/>
        </p:nvSpPr>
        <p:spPr>
          <a:xfrm>
            <a:off x="1365341" y="3233401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Pfeil nach rechts 28"/>
          <p:cNvSpPr/>
          <p:nvPr/>
        </p:nvSpPr>
        <p:spPr>
          <a:xfrm>
            <a:off x="4226481" y="3157069"/>
            <a:ext cx="330225" cy="24869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5216148" y="3169948"/>
            <a:ext cx="330225" cy="248696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780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159908" y="2174667"/>
            <a:ext cx="28803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8" name="Raute 7"/>
          <p:cNvSpPr/>
          <p:nvPr/>
        </p:nvSpPr>
        <p:spPr>
          <a:xfrm>
            <a:off x="3747176" y="5128304"/>
            <a:ext cx="1412091" cy="953080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aute 8"/>
          <p:cNvSpPr/>
          <p:nvPr/>
        </p:nvSpPr>
        <p:spPr>
          <a:xfrm>
            <a:off x="2987824" y="2965903"/>
            <a:ext cx="2630205" cy="2010864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767441" y="4030393"/>
            <a:ext cx="1984964" cy="305751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6164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2816"/>
            <a:ext cx="4542259" cy="433238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0" y="-75984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3" name="Rechteck 2"/>
          <p:cNvSpPr/>
          <p:nvPr/>
        </p:nvSpPr>
        <p:spPr>
          <a:xfrm>
            <a:off x="3851920" y="1772816"/>
            <a:ext cx="338437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564904"/>
            <a:ext cx="3104791" cy="3022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839" y="2875885"/>
            <a:ext cx="2370978" cy="58585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753724" y="3573016"/>
            <a:ext cx="1552395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5257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2816"/>
            <a:ext cx="4542259" cy="433238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0" y="-75984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3" name="Rechteck 2"/>
          <p:cNvSpPr/>
          <p:nvPr/>
        </p:nvSpPr>
        <p:spPr>
          <a:xfrm>
            <a:off x="3851920" y="1772816"/>
            <a:ext cx="3384376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564904"/>
            <a:ext cx="3104791" cy="3022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839" y="2875885"/>
            <a:ext cx="2370978" cy="585852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>
            <a:off x="4572000" y="1268760"/>
            <a:ext cx="2555817" cy="237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6012160" y="1421160"/>
            <a:ext cx="1268058" cy="222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07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767441" y="4379184"/>
            <a:ext cx="1984964" cy="305751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0" y="-75984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012160" y="38450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31" y="548680"/>
            <a:ext cx="159067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735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767441" y="4379184"/>
            <a:ext cx="1984964" cy="305751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0" y="-75984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012160" y="38450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31" y="548680"/>
            <a:ext cx="159067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110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24" y="1994329"/>
            <a:ext cx="2536152" cy="37014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634514" y="5155276"/>
            <a:ext cx="2138899" cy="3619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751649" y="2482670"/>
            <a:ext cx="2138899" cy="4973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3783178" y="2942268"/>
            <a:ext cx="2138899" cy="1244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767441" y="4379184"/>
            <a:ext cx="1984964" cy="305751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0" y="-75984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012160" y="38450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31" y="548680"/>
            <a:ext cx="159067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6668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017"/>
            <a:ext cx="5760640" cy="628796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084168" y="90872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31" y="548680"/>
            <a:ext cx="159067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266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497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6" name="Pfeil nach rechts 25"/>
          <p:cNvSpPr/>
          <p:nvPr/>
        </p:nvSpPr>
        <p:spPr>
          <a:xfrm>
            <a:off x="4226482" y="323460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Pfeil nach rechts 30"/>
          <p:cNvSpPr/>
          <p:nvPr/>
        </p:nvSpPr>
        <p:spPr>
          <a:xfrm>
            <a:off x="5216149" y="324748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16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Pfeil nach rechts 27"/>
          <p:cNvSpPr/>
          <p:nvPr/>
        </p:nvSpPr>
        <p:spPr>
          <a:xfrm>
            <a:off x="4084813" y="323460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Pfeil nach rechts 28"/>
          <p:cNvSpPr/>
          <p:nvPr/>
        </p:nvSpPr>
        <p:spPr>
          <a:xfrm>
            <a:off x="5332060" y="324748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670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6" name="Pfeil nach rechts 25"/>
          <p:cNvSpPr/>
          <p:nvPr/>
        </p:nvSpPr>
        <p:spPr>
          <a:xfrm>
            <a:off x="4020418" y="323460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Pfeil nach rechts 29"/>
          <p:cNvSpPr/>
          <p:nvPr/>
        </p:nvSpPr>
        <p:spPr>
          <a:xfrm>
            <a:off x="5396455" y="324748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671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74" y="1831606"/>
            <a:ext cx="1166811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hteck 20"/>
          <p:cNvSpPr/>
          <p:nvPr/>
        </p:nvSpPr>
        <p:spPr>
          <a:xfrm>
            <a:off x="4357664" y="258603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86289" y="260032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183348" y="1714488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857496"/>
            <a:ext cx="5101542" cy="6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4071942"/>
            <a:ext cx="54007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539552" y="3566990"/>
            <a:ext cx="6696744" cy="15004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123728" y="3892442"/>
            <a:ext cx="6336704" cy="22008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8" name="Pfeil nach rechts 27"/>
          <p:cNvSpPr/>
          <p:nvPr/>
        </p:nvSpPr>
        <p:spPr>
          <a:xfrm>
            <a:off x="1393102" y="323460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Pfeil nach rechts 28"/>
          <p:cNvSpPr/>
          <p:nvPr/>
        </p:nvSpPr>
        <p:spPr>
          <a:xfrm>
            <a:off x="5538124" y="324748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3828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Bildschirmpräsentation (4:3)</PresentationFormat>
  <Paragraphs>67</Paragraphs>
  <Slides>57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1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659</cp:revision>
  <dcterms:created xsi:type="dcterms:W3CDTF">2009-03-17T16:01:13Z</dcterms:created>
  <dcterms:modified xsi:type="dcterms:W3CDTF">2017-09-20T12:57:37Z</dcterms:modified>
</cp:coreProperties>
</file>