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1597" r:id="rId2"/>
    <p:sldId id="1547" r:id="rId3"/>
    <p:sldId id="1339" r:id="rId4"/>
    <p:sldId id="1553" r:id="rId5"/>
    <p:sldId id="1554" r:id="rId6"/>
    <p:sldId id="1555" r:id="rId7"/>
    <p:sldId id="1556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6" r:id="rId16"/>
    <p:sldId id="1567" r:id="rId17"/>
    <p:sldId id="1568" r:id="rId18"/>
    <p:sldId id="1570" r:id="rId19"/>
    <p:sldId id="1412" r:id="rId20"/>
    <p:sldId id="1581" r:id="rId21"/>
    <p:sldId id="1582" r:id="rId22"/>
    <p:sldId id="1583" r:id="rId23"/>
    <p:sldId id="1599" r:id="rId24"/>
    <p:sldId id="1600" r:id="rId25"/>
    <p:sldId id="1598" r:id="rId26"/>
    <p:sldId id="1601" r:id="rId27"/>
    <p:sldId id="1602" r:id="rId28"/>
    <p:sldId id="1603" r:id="rId29"/>
    <p:sldId id="1584" r:id="rId30"/>
    <p:sldId id="1585" r:id="rId31"/>
    <p:sldId id="1613" r:id="rId32"/>
    <p:sldId id="1614" r:id="rId33"/>
    <p:sldId id="1586" r:id="rId34"/>
    <p:sldId id="1587" r:id="rId35"/>
    <p:sldId id="1588" r:id="rId36"/>
    <p:sldId id="1589" r:id="rId37"/>
    <p:sldId id="1590" r:id="rId38"/>
    <p:sldId id="1604" r:id="rId39"/>
    <p:sldId id="1605" r:id="rId40"/>
    <p:sldId id="1591" r:id="rId41"/>
    <p:sldId id="1606" r:id="rId42"/>
    <p:sldId id="1607" r:id="rId43"/>
    <p:sldId id="1608" r:id="rId44"/>
    <p:sldId id="1609" r:id="rId45"/>
    <p:sldId id="1592" r:id="rId46"/>
    <p:sldId id="1610" r:id="rId47"/>
    <p:sldId id="1611" r:id="rId48"/>
    <p:sldId id="1593" r:id="rId49"/>
    <p:sldId id="1617" r:id="rId50"/>
    <p:sldId id="1618" r:id="rId51"/>
    <p:sldId id="1619" r:id="rId52"/>
    <p:sldId id="1594" r:id="rId53"/>
    <p:sldId id="1612" r:id="rId54"/>
    <p:sldId id="1595" r:id="rId55"/>
    <p:sldId id="1596" r:id="rId56"/>
    <p:sldId id="1615" r:id="rId57"/>
    <p:sldId id="1616" r:id="rId5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344" y="108"/>
      </p:cViewPr>
      <p:guideLst>
        <p:guide orient="horz" pos="10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20.09.2017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211960" y="2175062"/>
            <a:ext cx="1775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de-AT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endParaRPr lang="de-AT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084168" y="2467449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NamedQuery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3047259"/>
            <a:ext cx="5291152" cy="31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500438"/>
            <a:ext cx="2928958" cy="22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Pfeil nach rechts 22"/>
          <p:cNvSpPr/>
          <p:nvPr/>
        </p:nvSpPr>
        <p:spPr>
          <a:xfrm>
            <a:off x="2714612" y="351331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34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1571604" y="3786190"/>
            <a:ext cx="6429420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5760688" y="2928934"/>
            <a:ext cx="2643206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1643042" y="3143248"/>
            <a:ext cx="6286544" cy="92869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5611976" y="3084689"/>
            <a:ext cx="257176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1714480" y="3331804"/>
            <a:ext cx="54292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5383576" y="2507349"/>
            <a:ext cx="35719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564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1571604" y="3786190"/>
            <a:ext cx="6429420" cy="264320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>
            <a:off x="6753777" y="3071810"/>
            <a:ext cx="1214446" cy="57150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hteck 24"/>
          <p:cNvSpPr/>
          <p:nvPr/>
        </p:nvSpPr>
        <p:spPr>
          <a:xfrm>
            <a:off x="1785918" y="3286124"/>
            <a:ext cx="5429288" cy="41910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45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1571604" y="3786190"/>
            <a:ext cx="6429420" cy="264320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>
            <a:off x="6753777" y="3071810"/>
            <a:ext cx="1214446" cy="57150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74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hteck 14"/>
          <p:cNvSpPr/>
          <p:nvPr/>
        </p:nvSpPr>
        <p:spPr>
          <a:xfrm>
            <a:off x="1857356" y="4786322"/>
            <a:ext cx="6286544" cy="150019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>
            <a:off x="2143108" y="392906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357554" y="3916186"/>
            <a:ext cx="844377" cy="155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Pfeil nach rechts 19"/>
          <p:cNvSpPr/>
          <p:nvPr/>
        </p:nvSpPr>
        <p:spPr>
          <a:xfrm>
            <a:off x="1811676" y="3786190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/>
          <p:cNvSpPr txBox="1"/>
          <p:nvPr/>
        </p:nvSpPr>
        <p:spPr>
          <a:xfrm>
            <a:off x="904122" y="3916186"/>
            <a:ext cx="73770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Hibernate</a:t>
            </a:r>
            <a:endParaRPr lang="de-AT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572396" y="5429264"/>
            <a:ext cx="41870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de-AT" sz="1000" dirty="0" smtClean="0">
                <a:solidFill>
                  <a:schemeClr val="bg1"/>
                </a:solidFill>
              </a:rPr>
              <a:t>JPA</a:t>
            </a:r>
            <a:endParaRPr lang="de-A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4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hteck 14"/>
          <p:cNvSpPr/>
          <p:nvPr/>
        </p:nvSpPr>
        <p:spPr>
          <a:xfrm>
            <a:off x="1857356" y="4786322"/>
            <a:ext cx="6286544" cy="150019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>
            <a:off x="2143108" y="392906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357554" y="3916186"/>
            <a:ext cx="844377" cy="155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Pfeil nach rechts 19"/>
          <p:cNvSpPr/>
          <p:nvPr/>
        </p:nvSpPr>
        <p:spPr>
          <a:xfrm>
            <a:off x="1811676" y="3786190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rechts 16"/>
          <p:cNvSpPr/>
          <p:nvPr/>
        </p:nvSpPr>
        <p:spPr>
          <a:xfrm>
            <a:off x="3123318" y="403330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904122" y="3916186"/>
            <a:ext cx="73770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Hibernate</a:t>
            </a:r>
            <a:endParaRPr lang="de-AT" sz="1000" dirty="0"/>
          </a:p>
        </p:txBody>
      </p:sp>
      <p:sp>
        <p:nvSpPr>
          <p:cNvPr id="21" name="Textfeld 20"/>
          <p:cNvSpPr txBox="1"/>
          <p:nvPr/>
        </p:nvSpPr>
        <p:spPr>
          <a:xfrm>
            <a:off x="7572396" y="5429264"/>
            <a:ext cx="41870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de-AT" sz="1000" dirty="0" smtClean="0">
                <a:solidFill>
                  <a:schemeClr val="bg1"/>
                </a:solidFill>
              </a:rPr>
              <a:t>JPA</a:t>
            </a:r>
            <a:endParaRPr lang="de-A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3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hteck 14"/>
          <p:cNvSpPr/>
          <p:nvPr/>
        </p:nvSpPr>
        <p:spPr>
          <a:xfrm>
            <a:off x="1857356" y="4786322"/>
            <a:ext cx="6286544" cy="150019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>
            <a:off x="2143108" y="392906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357554" y="3916186"/>
            <a:ext cx="844377" cy="155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Pfeil nach rechts 19"/>
          <p:cNvSpPr/>
          <p:nvPr/>
        </p:nvSpPr>
        <p:spPr>
          <a:xfrm>
            <a:off x="1811676" y="3786190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rechts 16"/>
          <p:cNvSpPr/>
          <p:nvPr/>
        </p:nvSpPr>
        <p:spPr>
          <a:xfrm>
            <a:off x="3123318" y="403330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 nach rechts 17"/>
          <p:cNvSpPr/>
          <p:nvPr/>
        </p:nvSpPr>
        <p:spPr>
          <a:xfrm>
            <a:off x="3123318" y="414921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/>
          <p:cNvSpPr txBox="1"/>
          <p:nvPr/>
        </p:nvSpPr>
        <p:spPr>
          <a:xfrm>
            <a:off x="904122" y="3916186"/>
            <a:ext cx="73770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Hibernate</a:t>
            </a:r>
            <a:endParaRPr lang="de-AT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572396" y="5429264"/>
            <a:ext cx="41870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de-AT" sz="1000" dirty="0" smtClean="0">
                <a:solidFill>
                  <a:schemeClr val="bg1"/>
                </a:solidFill>
              </a:rPr>
              <a:t>JPA</a:t>
            </a:r>
            <a:endParaRPr lang="de-A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6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1857356" y="4786322"/>
            <a:ext cx="6286544" cy="150019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>
            <a:off x="2143108" y="392906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357554" y="3916186"/>
            <a:ext cx="844377" cy="155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rechts 16"/>
          <p:cNvSpPr/>
          <p:nvPr/>
        </p:nvSpPr>
        <p:spPr>
          <a:xfrm>
            <a:off x="3123318" y="403330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 nach rechts 17"/>
          <p:cNvSpPr/>
          <p:nvPr/>
        </p:nvSpPr>
        <p:spPr>
          <a:xfrm>
            <a:off x="3123318" y="414921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Pfeil nach rechts 20"/>
          <p:cNvSpPr/>
          <p:nvPr/>
        </p:nvSpPr>
        <p:spPr>
          <a:xfrm>
            <a:off x="1811676" y="3786190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904122" y="3916186"/>
            <a:ext cx="73770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Hibernate</a:t>
            </a:r>
            <a:endParaRPr lang="de-AT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7572396" y="5429264"/>
            <a:ext cx="41870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de-AT" sz="1000" dirty="0" smtClean="0">
                <a:solidFill>
                  <a:schemeClr val="bg1"/>
                </a:solidFill>
              </a:rPr>
              <a:t>JPA</a:t>
            </a:r>
            <a:endParaRPr lang="de-A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92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00306"/>
            <a:ext cx="5745586" cy="3643338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1857356" y="4786322"/>
            <a:ext cx="6286544" cy="78581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feld 25"/>
          <p:cNvSpPr txBox="1"/>
          <p:nvPr/>
        </p:nvSpPr>
        <p:spPr>
          <a:xfrm>
            <a:off x="904122" y="3916186"/>
            <a:ext cx="73770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Hibernate</a:t>
            </a:r>
            <a:endParaRPr lang="de-AT" sz="1000" dirty="0"/>
          </a:p>
        </p:txBody>
      </p:sp>
      <p:sp>
        <p:nvSpPr>
          <p:cNvPr id="27" name="Textfeld 26"/>
          <p:cNvSpPr txBox="1"/>
          <p:nvPr/>
        </p:nvSpPr>
        <p:spPr>
          <a:xfrm>
            <a:off x="7572396" y="5429264"/>
            <a:ext cx="41870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 algn="just">
              <a:defRPr sz="1000"/>
            </a:lvl1pPr>
          </a:lstStyle>
          <a:p>
            <a:r>
              <a:rPr lang="de-AT" dirty="0"/>
              <a:t>JPA</a:t>
            </a:r>
          </a:p>
        </p:txBody>
      </p:sp>
      <p:sp>
        <p:nvSpPr>
          <p:cNvPr id="28" name="Rechteck 27"/>
          <p:cNvSpPr/>
          <p:nvPr/>
        </p:nvSpPr>
        <p:spPr>
          <a:xfrm>
            <a:off x="3714744" y="6000768"/>
            <a:ext cx="135732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Rechteck 28"/>
          <p:cNvSpPr/>
          <p:nvPr/>
        </p:nvSpPr>
        <p:spPr>
          <a:xfrm>
            <a:off x="3681943" y="4526328"/>
            <a:ext cx="135732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3241909" y="4176447"/>
            <a:ext cx="135732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mit Pfeil 30"/>
          <p:cNvCxnSpPr/>
          <p:nvPr/>
        </p:nvCxnSpPr>
        <p:spPr>
          <a:xfrm rot="5400000" flipH="1" flipV="1">
            <a:off x="2143108" y="5000636"/>
            <a:ext cx="1857388" cy="857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43174" y="4857760"/>
            <a:ext cx="1571636" cy="1500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2643174" y="6143644"/>
            <a:ext cx="928694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6643702" y="4746478"/>
            <a:ext cx="71438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500438"/>
            <a:ext cx="6334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1000100" y="3214686"/>
            <a:ext cx="7215238" cy="114300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4211960" y="2175062"/>
            <a:ext cx="1775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600" dirty="0" smtClean="0"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de-AT" sz="32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de-AT" sz="1600" dirty="0" smtClean="0">
                <a:latin typeface="Times New Roman" pitchFamily="18" charset="0"/>
                <a:cs typeface="Times New Roman" pitchFamily="18" charset="0"/>
              </a:rPr>
              <a:t>QL</a:t>
            </a:r>
            <a:endParaRPr lang="de-AT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084168" y="2467449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NamedQuery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6643702" y="4746478"/>
            <a:ext cx="71438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500438"/>
            <a:ext cx="6334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1000100" y="3214686"/>
            <a:ext cx="7215238" cy="114300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628345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6643702" y="4746478"/>
            <a:ext cx="71438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500438"/>
            <a:ext cx="6334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4724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00232" y="4365104"/>
            <a:ext cx="6062683" cy="9669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00232" y="4365104"/>
            <a:ext cx="6062683" cy="9669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7405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339752" y="4516264"/>
            <a:ext cx="5723163" cy="8158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187624" y="4437112"/>
            <a:ext cx="812608" cy="7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43608" y="4437112"/>
            <a:ext cx="2520280" cy="103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23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187624" y="4437112"/>
            <a:ext cx="812608" cy="7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43608" y="4929198"/>
            <a:ext cx="1296144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483768" y="4648404"/>
            <a:ext cx="5579147" cy="1053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2492969" y="4778969"/>
            <a:ext cx="5579147" cy="1053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26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187624" y="4437112"/>
            <a:ext cx="812608" cy="7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43608" y="4929198"/>
            <a:ext cx="1296144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502622" y="4624855"/>
            <a:ext cx="4855460" cy="276062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296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187624" y="4437112"/>
            <a:ext cx="812608" cy="7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43608" y="4929198"/>
            <a:ext cx="1296144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502622" y="4624855"/>
            <a:ext cx="4855460" cy="276062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30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357562"/>
            <a:ext cx="4348171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857356" y="3013251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187624" y="4437112"/>
            <a:ext cx="812608" cy="7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43608" y="4929198"/>
            <a:ext cx="1296144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502622" y="4624855"/>
            <a:ext cx="4855460" cy="276062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612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631112" y="2937835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91790" y="3357562"/>
            <a:ext cx="4524384" cy="27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3071802" y="4143380"/>
            <a:ext cx="4643470" cy="21431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178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928934"/>
            <a:ext cx="5276865" cy="236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1928794" y="3500438"/>
            <a:ext cx="5715040" cy="2286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2071670" y="2857496"/>
            <a:ext cx="5357850" cy="64294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631112" y="2937835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91790" y="3357562"/>
            <a:ext cx="4524384" cy="27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3071802" y="4143380"/>
            <a:ext cx="4643470" cy="21431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71802" y="4143380"/>
            <a:ext cx="4664955" cy="21431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3714744" y="5500702"/>
            <a:ext cx="4000528" cy="42862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714876" y="3857628"/>
            <a:ext cx="2242528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847654" y="3804924"/>
            <a:ext cx="1296114" cy="1124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3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631112" y="2937835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91790" y="3357562"/>
            <a:ext cx="4524384" cy="27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3071802" y="4143380"/>
            <a:ext cx="4643470" cy="21431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71802" y="4143380"/>
            <a:ext cx="4664955" cy="21431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3714744" y="5500702"/>
            <a:ext cx="4000528" cy="42862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714876" y="3857628"/>
            <a:ext cx="2242528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847654" y="3804924"/>
            <a:ext cx="1296114" cy="1124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0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857628"/>
            <a:ext cx="5357850" cy="14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7349" y="5332068"/>
            <a:ext cx="20872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065974"/>
            <a:ext cx="3124205" cy="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3000372"/>
            <a:ext cx="2324065" cy="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1631112" y="2937835"/>
            <a:ext cx="157163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91790" y="3357562"/>
            <a:ext cx="4524384" cy="27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3071802" y="4143380"/>
            <a:ext cx="4643470" cy="21431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71802" y="4143380"/>
            <a:ext cx="4664955" cy="21431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3714744" y="5500702"/>
            <a:ext cx="4000528" cy="42862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714876" y="3857628"/>
            <a:ext cx="2242528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847654" y="3804924"/>
            <a:ext cx="1296114" cy="1124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4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5" name="Rechteck 24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6643702" y="4746478"/>
            <a:ext cx="71438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000372"/>
            <a:ext cx="1657352" cy="1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3786190"/>
            <a:ext cx="395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4643446"/>
            <a:ext cx="37147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feld 29"/>
          <p:cNvSpPr txBox="1"/>
          <p:nvPr/>
        </p:nvSpPr>
        <p:spPr>
          <a:xfrm>
            <a:off x="1214414" y="4000504"/>
            <a:ext cx="739305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1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572264" y="4929198"/>
            <a:ext cx="42030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1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000100" y="4476428"/>
            <a:ext cx="6357982" cy="8099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2571736" y="1870243"/>
            <a:ext cx="1136168" cy="184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3419872" y="2132856"/>
            <a:ext cx="288032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7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85926"/>
            <a:ext cx="1671024" cy="11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Ellipse 93"/>
          <p:cNvSpPr/>
          <p:nvPr/>
        </p:nvSpPr>
        <p:spPr>
          <a:xfrm>
            <a:off x="5143504" y="1727367"/>
            <a:ext cx="192882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5" name="Rechteck 24"/>
          <p:cNvSpPr/>
          <p:nvPr/>
        </p:nvSpPr>
        <p:spPr>
          <a:xfrm>
            <a:off x="6858016" y="492919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6643702" y="4746478"/>
            <a:ext cx="71438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000372"/>
            <a:ext cx="1657352" cy="1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3786190"/>
            <a:ext cx="395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4643446"/>
            <a:ext cx="37147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feld 29"/>
          <p:cNvSpPr txBox="1"/>
          <p:nvPr/>
        </p:nvSpPr>
        <p:spPr>
          <a:xfrm>
            <a:off x="1214414" y="4000504"/>
            <a:ext cx="739305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1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572264" y="4929198"/>
            <a:ext cx="42030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AT" sz="11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571736" y="1870243"/>
            <a:ext cx="1136168" cy="184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419872" y="2132856"/>
            <a:ext cx="288032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491880" y="2285256"/>
            <a:ext cx="368424" cy="23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012704" y="2437656"/>
            <a:ext cx="487288" cy="22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3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09226"/>
            <a:ext cx="2362200" cy="34671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006452" y="2708920"/>
            <a:ext cx="3012936" cy="295232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771" y="2878817"/>
            <a:ext cx="4868298" cy="3487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081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09226"/>
            <a:ext cx="2362200" cy="34671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006452" y="2699493"/>
            <a:ext cx="3012936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707904" y="3043148"/>
            <a:ext cx="2327528" cy="13939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635896" y="3573016"/>
            <a:ext cx="2160240" cy="18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4932040" y="3725416"/>
            <a:ext cx="1016496" cy="144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9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09226"/>
            <a:ext cx="2362200" cy="34671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006452" y="2699493"/>
            <a:ext cx="3012936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006452" y="2671032"/>
            <a:ext cx="2796912" cy="2025651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923928" y="3356992"/>
            <a:ext cx="1152128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26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09226"/>
            <a:ext cx="2362200" cy="34671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006452" y="2699493"/>
            <a:ext cx="3012936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006452" y="2671032"/>
            <a:ext cx="2796912" cy="2025651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923928" y="3356992"/>
            <a:ext cx="1152128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09226"/>
            <a:ext cx="2362200" cy="34671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006452" y="2699493"/>
            <a:ext cx="3012936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006452" y="2671032"/>
            <a:ext cx="2796912" cy="2025651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923928" y="3356992"/>
            <a:ext cx="1152128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39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928934"/>
            <a:ext cx="5276865" cy="236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1928794" y="3500438"/>
            <a:ext cx="5715040" cy="2286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2071670" y="2857496"/>
            <a:ext cx="5357850" cy="64294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65968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7" y="1852063"/>
            <a:ext cx="5695950" cy="378142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7530634" y="1265701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339752" y="2204864"/>
            <a:ext cx="4680520" cy="7200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359870" y="3127088"/>
            <a:ext cx="5668513" cy="1094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9287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7" y="1852063"/>
            <a:ext cx="5695950" cy="378142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7530634" y="1265701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59870" y="3127088"/>
            <a:ext cx="5668513" cy="1094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01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7" y="1852063"/>
            <a:ext cx="5695950" cy="378142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7530634" y="1265701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59870" y="3413465"/>
            <a:ext cx="5668513" cy="83590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666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7" y="1852063"/>
            <a:ext cx="5695950" cy="378142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7530634" y="1265701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59870" y="3789040"/>
            <a:ext cx="5668513" cy="46032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230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7" y="1852063"/>
            <a:ext cx="5695950" cy="378142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7530634" y="1265701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1021516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865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" y="2541467"/>
            <a:ext cx="6912768" cy="3524490"/>
          </a:xfrm>
          <a:prstGeom prst="rect">
            <a:avLst/>
          </a:prstGeom>
        </p:spPr>
      </p:pic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1021516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aute 2"/>
          <p:cNvSpPr/>
          <p:nvPr/>
        </p:nvSpPr>
        <p:spPr>
          <a:xfrm>
            <a:off x="1603195" y="4235776"/>
            <a:ext cx="2952328" cy="2160240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4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" y="2541467"/>
            <a:ext cx="6912768" cy="3524490"/>
          </a:xfrm>
          <a:prstGeom prst="rect">
            <a:avLst/>
          </a:prstGeom>
        </p:spPr>
      </p:pic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1021516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aute 2"/>
          <p:cNvSpPr/>
          <p:nvPr/>
        </p:nvSpPr>
        <p:spPr>
          <a:xfrm>
            <a:off x="1603195" y="4235776"/>
            <a:ext cx="2952328" cy="2160240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37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" y="2541467"/>
            <a:ext cx="6912768" cy="3524490"/>
          </a:xfrm>
          <a:prstGeom prst="rect">
            <a:avLst/>
          </a:prstGeom>
        </p:spPr>
      </p:pic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1021516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aute 2"/>
          <p:cNvSpPr/>
          <p:nvPr/>
        </p:nvSpPr>
        <p:spPr>
          <a:xfrm>
            <a:off x="1603195" y="4235776"/>
            <a:ext cx="2952328" cy="2160240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3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4" y="1453702"/>
            <a:ext cx="5863270" cy="5338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394215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755576" y="3366419"/>
            <a:ext cx="3140071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57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4" y="1453702"/>
            <a:ext cx="5863270" cy="5338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394215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755576" y="3366419"/>
            <a:ext cx="3140071" cy="21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713717" y="3636202"/>
            <a:ext cx="3722379" cy="17169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1960" y="2636912"/>
            <a:ext cx="1584176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508104" y="2541467"/>
            <a:ext cx="656673" cy="95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88024" y="1268760"/>
            <a:ext cx="1152128" cy="127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5796136" y="1196752"/>
            <a:ext cx="204624" cy="1344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99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928934"/>
            <a:ext cx="5276865" cy="236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1928794" y="3500438"/>
            <a:ext cx="5715040" cy="22860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59122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4" y="1453702"/>
            <a:ext cx="5863270" cy="5338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394215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755576" y="3366419"/>
            <a:ext cx="3140071" cy="21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713717" y="3636202"/>
            <a:ext cx="3722379" cy="44087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60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4" y="1453702"/>
            <a:ext cx="5863270" cy="5338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558915" y="1793604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47" y="394215"/>
            <a:ext cx="2598526" cy="1694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755576" y="3366419"/>
            <a:ext cx="3140071" cy="21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259633" y="3636202"/>
            <a:ext cx="4176464" cy="44087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3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91" y="1582338"/>
            <a:ext cx="3245489" cy="4918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196" y="2636913"/>
            <a:ext cx="3167269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542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91" y="1582338"/>
            <a:ext cx="3245489" cy="4918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90" y="1593717"/>
            <a:ext cx="3334977" cy="5152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196" y="2636913"/>
            <a:ext cx="3167269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Gerade Verbindung mit Pfeil 7"/>
          <p:cNvCxnSpPr/>
          <p:nvPr/>
        </p:nvCxnSpPr>
        <p:spPr>
          <a:xfrm flipH="1">
            <a:off x="611560" y="3717032"/>
            <a:ext cx="3284087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483768" y="3869432"/>
            <a:ext cx="1564280" cy="7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35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Rechteck 6"/>
          <p:cNvSpPr/>
          <p:nvPr/>
        </p:nvSpPr>
        <p:spPr>
          <a:xfrm>
            <a:off x="3058408" y="4437112"/>
            <a:ext cx="8372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7" y="1852063"/>
            <a:ext cx="5695950" cy="37814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21983"/>
            <a:ext cx="1444044" cy="211948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530634" y="1265701"/>
            <a:ext cx="688901" cy="7506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72200" y="465313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sp>
        <p:nvSpPr>
          <p:cNvPr id="3" name="Rechteck 2"/>
          <p:cNvSpPr/>
          <p:nvPr/>
        </p:nvSpPr>
        <p:spPr>
          <a:xfrm>
            <a:off x="3058408" y="4437112"/>
            <a:ext cx="93752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91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76" y="2636912"/>
            <a:ext cx="4162596" cy="3131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9584"/>
            <a:ext cx="4267200" cy="61912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131840" y="457818"/>
            <a:ext cx="115212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4299971" y="2517769"/>
            <a:ext cx="115212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427984" y="3548143"/>
            <a:ext cx="115212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3841701" y="4066649"/>
            <a:ext cx="161039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805563" y="4219049"/>
            <a:ext cx="161039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5580112" y="83671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461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09584"/>
            <a:ext cx="4267200" cy="61912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075045"/>
            <a:ext cx="6238704" cy="4693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5364088" y="3426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543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554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2928934"/>
            <a:ext cx="5276865" cy="236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hteck 14"/>
          <p:cNvSpPr/>
          <p:nvPr/>
        </p:nvSpPr>
        <p:spPr>
          <a:xfrm>
            <a:off x="1928794" y="4851924"/>
            <a:ext cx="5715040" cy="8572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731045" y="4643446"/>
            <a:ext cx="47088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rechts 16"/>
          <p:cNvSpPr/>
          <p:nvPr/>
        </p:nvSpPr>
        <p:spPr>
          <a:xfrm>
            <a:off x="1857356" y="464344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5929322" y="4143380"/>
            <a:ext cx="1643074" cy="21431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1928794" y="4357694"/>
            <a:ext cx="1643074" cy="21431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01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2928934"/>
            <a:ext cx="5276865" cy="236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1928794" y="4851924"/>
            <a:ext cx="5715040" cy="8572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85565" y="4643446"/>
            <a:ext cx="386171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Pfeil nach rechts 23"/>
          <p:cNvSpPr/>
          <p:nvPr/>
        </p:nvSpPr>
        <p:spPr>
          <a:xfrm>
            <a:off x="1857356" y="464344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89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2928934"/>
            <a:ext cx="5276865" cy="236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Pfeil nach rechts 16"/>
          <p:cNvSpPr/>
          <p:nvPr/>
        </p:nvSpPr>
        <p:spPr>
          <a:xfrm>
            <a:off x="1857356" y="5119969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3941937" y="5117754"/>
            <a:ext cx="47088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9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>
            <a:off x="7143768" y="1870243"/>
            <a:ext cx="114300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1266826" cy="1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Ellipse 86"/>
          <p:cNvSpPr/>
          <p:nvPr/>
        </p:nvSpPr>
        <p:spPr>
          <a:xfrm>
            <a:off x="5357818" y="1701609"/>
            <a:ext cx="1500198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3047259"/>
            <a:ext cx="5291152" cy="31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500438"/>
            <a:ext cx="2928958" cy="22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Pfeil nach rechts 15"/>
          <p:cNvSpPr/>
          <p:nvPr/>
        </p:nvSpPr>
        <p:spPr>
          <a:xfrm>
            <a:off x="2714612" y="351331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500430" y="3000372"/>
            <a:ext cx="4286280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2428860" y="3429000"/>
            <a:ext cx="4286280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1714480" y="3176049"/>
            <a:ext cx="4286280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7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Bildschirmpräsentation (4:3)</PresentationFormat>
  <Paragraphs>74</Paragraphs>
  <Slides>57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667</cp:revision>
  <dcterms:created xsi:type="dcterms:W3CDTF">2009-03-17T16:01:13Z</dcterms:created>
  <dcterms:modified xsi:type="dcterms:W3CDTF">2017-09-20T13:32:12Z</dcterms:modified>
</cp:coreProperties>
</file>