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1547" r:id="rId3"/>
    <p:sldId id="1612" r:id="rId4"/>
    <p:sldId id="1613" r:id="rId5"/>
    <p:sldId id="1596" r:id="rId6"/>
    <p:sldId id="1604" r:id="rId7"/>
    <p:sldId id="1615" r:id="rId8"/>
    <p:sldId id="1616" r:id="rId9"/>
    <p:sldId id="1597" r:id="rId10"/>
    <p:sldId id="1605" r:id="rId11"/>
    <p:sldId id="1606" r:id="rId12"/>
    <p:sldId id="1598" r:id="rId13"/>
    <p:sldId id="1599" r:id="rId14"/>
    <p:sldId id="1607" r:id="rId15"/>
    <p:sldId id="1608" r:id="rId16"/>
    <p:sldId id="1600" r:id="rId17"/>
    <p:sldId id="1601" r:id="rId18"/>
    <p:sldId id="1602" r:id="rId19"/>
    <p:sldId id="1603" r:id="rId20"/>
    <p:sldId id="1609" r:id="rId21"/>
    <p:sldId id="1610" r:id="rId22"/>
    <p:sldId id="1611" r:id="rId23"/>
    <p:sldId id="1614" r:id="rId24"/>
    <p:sldId id="1617" r:id="rId25"/>
    <p:sldId id="1618" r:id="rId26"/>
    <p:sldId id="1619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211960" y="2175062"/>
            <a:ext cx="1775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de-AT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endParaRPr lang="de-AT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084168" y="2467449"/>
            <a:ext cx="227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DynamicNamedQuery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2636912"/>
            <a:ext cx="5472608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aute 6"/>
          <p:cNvSpPr/>
          <p:nvPr/>
        </p:nvSpPr>
        <p:spPr>
          <a:xfrm>
            <a:off x="2220929" y="1628800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800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2636912"/>
            <a:ext cx="5472608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aute 6"/>
          <p:cNvSpPr/>
          <p:nvPr/>
        </p:nvSpPr>
        <p:spPr>
          <a:xfrm>
            <a:off x="2220929" y="1628800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79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1907704" y="3140968"/>
            <a:ext cx="5472608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5232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39463" y="4149080"/>
            <a:ext cx="4968552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1907704" y="3140968"/>
            <a:ext cx="5472608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860032" y="1743157"/>
            <a:ext cx="1448544" cy="190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92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39463" y="4149080"/>
            <a:ext cx="4968552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1907704" y="3140968"/>
            <a:ext cx="5472608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4860032" y="1743157"/>
            <a:ext cx="1448544" cy="190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636168" y="1717493"/>
            <a:ext cx="3607253" cy="2311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2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39463" y="4149080"/>
            <a:ext cx="4968552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1907704" y="3140968"/>
            <a:ext cx="5472608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4572000" y="1743157"/>
            <a:ext cx="1736576" cy="218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636168" y="1717493"/>
            <a:ext cx="3607253" cy="2311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37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563888" y="1743157"/>
            <a:ext cx="2744688" cy="226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35" y="247149"/>
            <a:ext cx="2231750" cy="2992016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>
            <a:off x="6460976" y="1895558"/>
            <a:ext cx="110335" cy="222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4572000" y="1743157"/>
            <a:ext cx="1736576" cy="21898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1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83768" y="4941168"/>
            <a:ext cx="6120680" cy="64807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563888" y="1743157"/>
            <a:ext cx="2744688" cy="226190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460976" y="1895558"/>
            <a:ext cx="110335" cy="22273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4572000" y="1743157"/>
            <a:ext cx="1736576" cy="21898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6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563888" y="1743157"/>
            <a:ext cx="2744688" cy="226190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460976" y="1895558"/>
            <a:ext cx="110335" cy="22273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4572000" y="1743157"/>
            <a:ext cx="1736576" cy="21898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347864" y="4164190"/>
            <a:ext cx="3384376" cy="18205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8035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 flipV="1">
            <a:off x="3923928" y="1340768"/>
            <a:ext cx="1944216" cy="4320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716016" y="1565176"/>
            <a:ext cx="800472" cy="42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16488" y="1528838"/>
            <a:ext cx="484272" cy="2360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624500" y="1478606"/>
            <a:ext cx="1035732" cy="2282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563888" y="1743157"/>
            <a:ext cx="2744688" cy="226190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382090" y="1743158"/>
            <a:ext cx="926486" cy="2201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460976" y="1895558"/>
            <a:ext cx="110335" cy="22273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4572000" y="1743157"/>
            <a:ext cx="1736576" cy="21898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347864" y="4164190"/>
            <a:ext cx="3384376" cy="18205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900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417 L 0.07482 0.1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4211960" y="2175062"/>
            <a:ext cx="1775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600" dirty="0" smtClean="0"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de-AT" sz="3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de-AT" sz="1600" dirty="0" smtClean="0">
                <a:latin typeface="Times New Roman" pitchFamily="18" charset="0"/>
                <a:cs typeface="Times New Roman" pitchFamily="18" charset="0"/>
              </a:rPr>
              <a:t>QL</a:t>
            </a:r>
            <a:endParaRPr lang="de-AT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084168" y="2467449"/>
            <a:ext cx="227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DynamicNamedQuery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hteck 1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67" y="1473904"/>
            <a:ext cx="3412856" cy="508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6588224" y="18448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Servlet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2709863" y="2996952"/>
            <a:ext cx="2529063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2706219" y="3861048"/>
            <a:ext cx="2529063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107" y="3065392"/>
            <a:ext cx="3035796" cy="912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057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hteck 1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67" y="1473904"/>
            <a:ext cx="3412856" cy="508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6588224" y="18448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Servlet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2709863" y="2996952"/>
            <a:ext cx="2529063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2706219" y="3861048"/>
            <a:ext cx="2529063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107" y="3065392"/>
            <a:ext cx="3035796" cy="912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966" y="1848724"/>
            <a:ext cx="3050628" cy="44581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1475656" y="3356992"/>
            <a:ext cx="557913" cy="1080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8056" y="3509392"/>
            <a:ext cx="1791816" cy="107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78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hteck 1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757370"/>
            <a:ext cx="3343821" cy="38740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87824" y="1901386"/>
            <a:ext cx="21602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419872" y="5622014"/>
            <a:ext cx="2664296" cy="15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555776" y="4320936"/>
            <a:ext cx="1116562" cy="1286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555776" y="4317877"/>
            <a:ext cx="2817277" cy="1457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588224" y="18448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849485"/>
            <a:ext cx="2447925" cy="21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02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40668"/>
            <a:ext cx="5861570" cy="59766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588224" y="184482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</a:t>
            </a:r>
            <a:r>
              <a:rPr lang="de-AT" dirty="0" smtClean="0"/>
              <a:t>xercise.txt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49485"/>
            <a:ext cx="2447925" cy="21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7653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224087"/>
            <a:ext cx="5895975" cy="24098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88224" y="18448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49485"/>
            <a:ext cx="2447925" cy="21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982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64704"/>
            <a:ext cx="6321901" cy="5534942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588224" y="18448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3823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59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hteck 1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757370"/>
            <a:ext cx="3343821" cy="38740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87824" y="1901386"/>
            <a:ext cx="21602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040978" y="2511750"/>
            <a:ext cx="3104945" cy="352839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71" y="2794817"/>
            <a:ext cx="5471258" cy="3739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63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hteck 1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757370"/>
            <a:ext cx="3343821" cy="38740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87824" y="1901386"/>
            <a:ext cx="21602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419872" y="5622014"/>
            <a:ext cx="2664296" cy="15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555776" y="4320936"/>
            <a:ext cx="1116562" cy="1286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555776" y="4317877"/>
            <a:ext cx="2817277" cy="1457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H="1">
            <a:off x="3779912" y="4221088"/>
            <a:ext cx="230425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076056" y="4373488"/>
            <a:ext cx="1160512" cy="107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93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1700808"/>
            <a:ext cx="5472608" cy="19442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aute 4"/>
          <p:cNvSpPr/>
          <p:nvPr/>
        </p:nvSpPr>
        <p:spPr>
          <a:xfrm>
            <a:off x="1259632" y="908720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461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1700808"/>
            <a:ext cx="5472608" cy="19442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aute 4"/>
          <p:cNvSpPr/>
          <p:nvPr/>
        </p:nvSpPr>
        <p:spPr>
          <a:xfrm>
            <a:off x="1259632" y="908720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716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04514 0.36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1700808"/>
            <a:ext cx="5472608" cy="19442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aute 4"/>
          <p:cNvSpPr/>
          <p:nvPr/>
        </p:nvSpPr>
        <p:spPr>
          <a:xfrm>
            <a:off x="1671636" y="3324868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8958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1700808"/>
            <a:ext cx="5472608" cy="19442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aute 4"/>
          <p:cNvSpPr/>
          <p:nvPr/>
        </p:nvSpPr>
        <p:spPr>
          <a:xfrm>
            <a:off x="1671636" y="3324868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824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912768" cy="568827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2636912"/>
            <a:ext cx="5472608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220609" y="4005064"/>
            <a:ext cx="482453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59732" y="4804912"/>
            <a:ext cx="6444716" cy="15760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aute 6"/>
          <p:cNvSpPr/>
          <p:nvPr/>
        </p:nvSpPr>
        <p:spPr>
          <a:xfrm>
            <a:off x="2220929" y="1628800"/>
            <a:ext cx="1800200" cy="129614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60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16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672</cp:revision>
  <dcterms:created xsi:type="dcterms:W3CDTF">2009-03-17T16:01:13Z</dcterms:created>
  <dcterms:modified xsi:type="dcterms:W3CDTF">2017-09-27T14:35:32Z</dcterms:modified>
</cp:coreProperties>
</file>