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1547" r:id="rId3"/>
    <p:sldId id="1575" r:id="rId4"/>
    <p:sldId id="1576" r:id="rId5"/>
    <p:sldId id="1577" r:id="rId6"/>
    <p:sldId id="1578" r:id="rId7"/>
    <p:sldId id="1579" r:id="rId8"/>
    <p:sldId id="1580" r:id="rId9"/>
    <p:sldId id="1581" r:id="rId10"/>
    <p:sldId id="1582" r:id="rId11"/>
    <p:sldId id="1583" r:id="rId12"/>
    <p:sldId id="1584" r:id="rId13"/>
    <p:sldId id="1585" r:id="rId14"/>
    <p:sldId id="1586" r:id="rId15"/>
    <p:sldId id="1587" r:id="rId16"/>
    <p:sldId id="1588" r:id="rId17"/>
    <p:sldId id="1589" r:id="rId18"/>
    <p:sldId id="1590" r:id="rId19"/>
    <p:sldId id="1591" r:id="rId20"/>
    <p:sldId id="1592" r:id="rId21"/>
    <p:sldId id="1593" r:id="rId22"/>
    <p:sldId id="1594" r:id="rId23"/>
    <p:sldId id="1595" r:id="rId24"/>
    <p:sldId id="1596" r:id="rId25"/>
    <p:sldId id="1597" r:id="rId26"/>
    <p:sldId id="1598" r:id="rId27"/>
    <p:sldId id="1263" r:id="rId28"/>
    <p:sldId id="1548" r:id="rId29"/>
    <p:sldId id="1549" r:id="rId30"/>
    <p:sldId id="1550" r:id="rId31"/>
    <p:sldId id="1551" r:id="rId32"/>
    <p:sldId id="1552" r:id="rId33"/>
    <p:sldId id="1553" r:id="rId34"/>
    <p:sldId id="1554" r:id="rId35"/>
    <p:sldId id="1555" r:id="rId36"/>
    <p:sldId id="1556" r:id="rId37"/>
    <p:sldId id="1557" r:id="rId38"/>
    <p:sldId id="1563" r:id="rId39"/>
    <p:sldId id="1565" r:id="rId40"/>
    <p:sldId id="1566" r:id="rId41"/>
    <p:sldId id="1570" r:id="rId42"/>
    <p:sldId id="1571" r:id="rId43"/>
    <p:sldId id="1567" r:id="rId44"/>
    <p:sldId id="1559" r:id="rId45"/>
    <p:sldId id="1602" r:id="rId46"/>
    <p:sldId id="1603" r:id="rId47"/>
    <p:sldId id="1573" r:id="rId48"/>
    <p:sldId id="1599" r:id="rId49"/>
    <p:sldId id="1600" r:id="rId50"/>
    <p:sldId id="1601" r:id="rId51"/>
    <p:sldId id="1574" r:id="rId52"/>
    <p:sldId id="1605" r:id="rId53"/>
    <p:sldId id="1606" r:id="rId54"/>
    <p:sldId id="1607" r:id="rId55"/>
    <p:sldId id="1572" r:id="rId56"/>
    <p:sldId id="1560" r:id="rId57"/>
    <p:sldId id="1568" r:id="rId58"/>
    <p:sldId id="1564" r:id="rId59"/>
    <p:sldId id="1569" r:id="rId6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94175" autoAdjust="0"/>
  </p:normalViewPr>
  <p:slideViewPr>
    <p:cSldViewPr>
      <p:cViewPr varScale="1">
        <p:scale>
          <a:sx n="102" d="100"/>
          <a:sy n="102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20.09.2017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3840862" y="2171656"/>
            <a:ext cx="2669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AT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ntityLifecycle</a:t>
            </a:r>
            <a:endParaRPr lang="de-AT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429388" y="2571744"/>
            <a:ext cx="1821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mergingDetached</a:t>
            </a:r>
            <a:endParaRPr lang="de-A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1500449" y="5373479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Rechteck 32"/>
          <p:cNvSpPr/>
          <p:nvPr/>
        </p:nvSpPr>
        <p:spPr>
          <a:xfrm>
            <a:off x="1566051" y="5334842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/>
          <p:cNvSpPr/>
          <p:nvPr/>
        </p:nvSpPr>
        <p:spPr>
          <a:xfrm>
            <a:off x="2156270" y="5172044"/>
            <a:ext cx="1071570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1500449" y="5373479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1566051" y="5334842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Textfeld 38"/>
          <p:cNvSpPr txBox="1"/>
          <p:nvPr/>
        </p:nvSpPr>
        <p:spPr>
          <a:xfrm>
            <a:off x="2084832" y="5457796"/>
            <a:ext cx="240001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im Hinblick auf die Persistenz…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" name="Ellipse 40"/>
          <p:cNvSpPr/>
          <p:nvPr/>
        </p:nvSpPr>
        <p:spPr>
          <a:xfrm>
            <a:off x="1630446" y="550347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Ellipse 41"/>
          <p:cNvSpPr/>
          <p:nvPr/>
        </p:nvSpPr>
        <p:spPr>
          <a:xfrm>
            <a:off x="2870650" y="550347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Ellipse 42"/>
          <p:cNvSpPr/>
          <p:nvPr/>
        </p:nvSpPr>
        <p:spPr>
          <a:xfrm>
            <a:off x="4336708" y="5501328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2513460" y="5243482"/>
            <a:ext cx="1571636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299278" y="5672110"/>
            <a:ext cx="1000132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156270" y="5672110"/>
            <a:ext cx="642942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727510" y="5672110"/>
            <a:ext cx="857256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921406" y="5972744"/>
            <a:ext cx="3489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….typischer Übergang einer Instanz ( Unit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Work )</a:t>
            </a:r>
          </a:p>
        </p:txBody>
      </p:sp>
    </p:spTree>
    <p:extLst>
      <p:ext uri="{BB962C8B-B14F-4D97-AF65-F5344CB8AC3E}">
        <p14:creationId xmlns:p14="http://schemas.microsoft.com/office/powerpoint/2010/main" val="30172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1500449" y="5373479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Rechteck 32"/>
          <p:cNvSpPr/>
          <p:nvPr/>
        </p:nvSpPr>
        <p:spPr>
          <a:xfrm>
            <a:off x="1566051" y="5334842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/>
          <p:cNvSpPr/>
          <p:nvPr/>
        </p:nvSpPr>
        <p:spPr>
          <a:xfrm>
            <a:off x="2156270" y="5172044"/>
            <a:ext cx="1071570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1500449" y="5373479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1566051" y="5334842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Textfeld 38"/>
          <p:cNvSpPr txBox="1"/>
          <p:nvPr/>
        </p:nvSpPr>
        <p:spPr>
          <a:xfrm>
            <a:off x="2084832" y="5457796"/>
            <a:ext cx="240001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im Hinblick auf die Persistenz…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" name="Ellipse 40"/>
          <p:cNvSpPr/>
          <p:nvPr/>
        </p:nvSpPr>
        <p:spPr>
          <a:xfrm>
            <a:off x="1630446" y="550347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Ellipse 41"/>
          <p:cNvSpPr/>
          <p:nvPr/>
        </p:nvSpPr>
        <p:spPr>
          <a:xfrm>
            <a:off x="2870650" y="550347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Ellipse 42"/>
          <p:cNvSpPr/>
          <p:nvPr/>
        </p:nvSpPr>
        <p:spPr>
          <a:xfrm>
            <a:off x="4336708" y="5501328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2513460" y="5243482"/>
            <a:ext cx="1571636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299278" y="5672110"/>
            <a:ext cx="1000132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156270" y="5672110"/>
            <a:ext cx="642942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727510" y="5672110"/>
            <a:ext cx="857256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921406" y="5972744"/>
            <a:ext cx="3489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….typischer Übergang einer Instanz ( Unit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Work )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50" name="Rechteck 49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1871700" y="5982269"/>
            <a:ext cx="450050" cy="12799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1" name="Rechteck 5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2" name="Rechteck 51"/>
          <p:cNvSpPr/>
          <p:nvPr/>
        </p:nvSpPr>
        <p:spPr>
          <a:xfrm>
            <a:off x="3317626" y="5979911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603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16381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48333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Objekt ist zuerst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weil es von der Applikation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neu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erstellt wurde …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738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16381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48333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Objekt ist zuerst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weil es von der Applikation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neu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erstellt wurde …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613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16381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48333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Objekt ist zuerst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weil es von der Applikation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neu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erstellt wurde …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2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28954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48333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 ist zuerst 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weil es von der Applikation 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neu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erstellt wurde 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20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28954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1313" y="6491544"/>
            <a:ext cx="76040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wird an einem bestimmten Punkt mit der Datenbank synchronisiert (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zB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mit SQL </a:t>
            </a:r>
            <a:r>
              <a:rPr lang="de-AT" sz="105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" name="Rechteck 36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88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28954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76040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wird an einem bestimmten Punkt mit der Datenbank synchronisiert (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zB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mit SQL </a:t>
            </a:r>
            <a:r>
              <a:rPr lang="de-AT" sz="105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76040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wird an einem bestimmten Punkt mit der Datenbank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zB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mit SQL </a:t>
            </a:r>
            <a:r>
              <a:rPr lang="de-AT" sz="105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rot="5400000">
            <a:off x="3272938" y="5293616"/>
            <a:ext cx="571504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896924" y="5970386"/>
            <a:ext cx="565779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0" name="Rechteck 39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76040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wird an einem bestimmten Punkt mit der Datenbank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zB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mit SQL </a:t>
            </a:r>
            <a:r>
              <a:rPr lang="de-AT" sz="105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rot="5400000">
            <a:off x="3272938" y="5293616"/>
            <a:ext cx="571504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80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Textfeld 5"/>
          <p:cNvSpPr txBox="1">
            <a:spLocks noChangeArrowheads="1"/>
          </p:cNvSpPr>
          <p:nvPr/>
        </p:nvSpPr>
        <p:spPr bwMode="auto">
          <a:xfrm>
            <a:off x="3840862" y="2171656"/>
            <a:ext cx="2669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AT" sz="3200" dirty="0" err="1" smtClean="0">
                <a:latin typeface="Times New Roman" pitchFamily="18" charset="0"/>
                <a:cs typeface="Times New Roman" pitchFamily="18" charset="0"/>
              </a:rPr>
              <a:t>ntityLifecycle</a:t>
            </a:r>
            <a:endParaRPr lang="de-AT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429388" y="2571744"/>
            <a:ext cx="1821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mergingDetached</a:t>
            </a:r>
            <a:endParaRPr lang="de-A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1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76040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wird an einem bestimmten Punkt mit der Datenbank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zB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mit SQL </a:t>
            </a:r>
            <a:r>
              <a:rPr lang="de-AT" sz="105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rot="5400000">
            <a:off x="3272938" y="5293616"/>
            <a:ext cx="571504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54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1" name="Textfeld 40"/>
          <p:cNvSpPr txBox="1"/>
          <p:nvPr/>
        </p:nvSpPr>
        <p:spPr>
          <a:xfrm>
            <a:off x="371770" y="6391893"/>
            <a:ext cx="88771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….die Unit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Work ist nun komplett und der </a:t>
            </a:r>
            <a:r>
              <a:rPr lang="de-AT" sz="1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wird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geschlossen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Dieser  Zustand  nennt  sich  nun 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entkoppelt.</a:t>
            </a:r>
          </a:p>
        </p:txBody>
      </p:sp>
      <p:sp>
        <p:nvSpPr>
          <p:cNvPr id="42" name="Ellipse 41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16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1" name="Textfeld 40"/>
          <p:cNvSpPr txBox="1"/>
          <p:nvPr/>
        </p:nvSpPr>
        <p:spPr>
          <a:xfrm>
            <a:off x="371770" y="6391893"/>
            <a:ext cx="88771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….die Unit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Work ist nun komplett und der </a:t>
            </a:r>
            <a:r>
              <a:rPr lang="de-AT" sz="1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wird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geschlossen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. Dieser  Zustand  nennt  sich  nun  </a:t>
            </a:r>
            <a:r>
              <a:rPr lang="de-AT" sz="1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entkoppelt.</a:t>
            </a:r>
          </a:p>
        </p:txBody>
      </p:sp>
      <p:sp>
        <p:nvSpPr>
          <p:cNvPr id="42" name="Ellipse 41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800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32"/>
          <p:cNvSpPr txBox="1"/>
          <p:nvPr/>
        </p:nvSpPr>
        <p:spPr>
          <a:xfrm>
            <a:off x="3017434" y="6153955"/>
            <a:ext cx="542052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Das Objekt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an einem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gekoppelt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 Der Zustand ist NICHT mehr garantiert mit der Datenbank synchronisiert,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5" name="Ellipse 34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34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32"/>
          <p:cNvSpPr txBox="1"/>
          <p:nvPr/>
        </p:nvSpPr>
        <p:spPr>
          <a:xfrm>
            <a:off x="3017434" y="6153955"/>
            <a:ext cx="512557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Das Objekt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an einem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gekoppelt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Der Zustand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garantiert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mit der Datenbank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endParaRPr lang="de-AT" sz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>
            <a:off x="7047275" y="4059070"/>
            <a:ext cx="360040" cy="6056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7337716" y="4218698"/>
            <a:ext cx="495356" cy="48420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5373053" y="4684375"/>
            <a:ext cx="2212341" cy="14695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023621" y="4818248"/>
            <a:ext cx="1626104" cy="18170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231447" y="6384787"/>
            <a:ext cx="689065" cy="230833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55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32"/>
          <p:cNvSpPr txBox="1"/>
          <p:nvPr/>
        </p:nvSpPr>
        <p:spPr>
          <a:xfrm>
            <a:off x="3017434" y="6153955"/>
            <a:ext cx="512557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Das Objekt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an einem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gekoppelt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Der Zustand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garantiert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mit der Datenbank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endParaRPr lang="de-AT" sz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>
            <a:off x="7047275" y="4059070"/>
            <a:ext cx="360040" cy="6056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7337716" y="4218698"/>
            <a:ext cx="495356" cy="48420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5373053" y="4684375"/>
            <a:ext cx="2212341" cy="14695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023621" y="4818248"/>
            <a:ext cx="1626104" cy="18170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231447" y="6384787"/>
            <a:ext cx="689065" cy="230833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7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32"/>
          <p:cNvSpPr txBox="1"/>
          <p:nvPr/>
        </p:nvSpPr>
        <p:spPr>
          <a:xfrm>
            <a:off x="3017434" y="6153955"/>
            <a:ext cx="512557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Das Objekt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an einem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gekoppelt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Der Zustand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garantiert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mit der Datenbank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endParaRPr lang="de-AT" sz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>
            <a:off x="7047275" y="4059070"/>
            <a:ext cx="360040" cy="6056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7337716" y="4218698"/>
            <a:ext cx="495356" cy="48420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5373053" y="4684375"/>
            <a:ext cx="2212341" cy="14695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023621" y="4818248"/>
            <a:ext cx="1626104" cy="18170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231447" y="6384787"/>
            <a:ext cx="689065" cy="230833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47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76905"/>
            <a:ext cx="5868181" cy="4131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76905"/>
            <a:ext cx="5868181" cy="413174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15616" y="1397330"/>
            <a:ext cx="4680520" cy="10081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36037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2571736" y="5229200"/>
            <a:ext cx="4160504" cy="77156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aute 5"/>
          <p:cNvSpPr/>
          <p:nvPr/>
        </p:nvSpPr>
        <p:spPr>
          <a:xfrm>
            <a:off x="3952710" y="1253254"/>
            <a:ext cx="4003666" cy="347588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326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76905"/>
            <a:ext cx="5868181" cy="413174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15616" y="1397330"/>
            <a:ext cx="4680520" cy="10081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36037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2571736" y="5229200"/>
            <a:ext cx="4160504" cy="77156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aute 5"/>
          <p:cNvSpPr/>
          <p:nvPr/>
        </p:nvSpPr>
        <p:spPr>
          <a:xfrm>
            <a:off x="3952710" y="1253254"/>
            <a:ext cx="4003666" cy="347588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5669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086689" y="2303875"/>
            <a:ext cx="2790456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76905"/>
            <a:ext cx="5868181" cy="413174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15616" y="1397330"/>
            <a:ext cx="4680520" cy="10081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36037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2571736" y="5229200"/>
            <a:ext cx="4160504" cy="77156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aute 5"/>
          <p:cNvSpPr/>
          <p:nvPr/>
        </p:nvSpPr>
        <p:spPr>
          <a:xfrm>
            <a:off x="3952710" y="1253254"/>
            <a:ext cx="4003666" cy="347588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6670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81725"/>
            <a:ext cx="6144833" cy="446449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283968" y="1844824"/>
            <a:ext cx="792088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4283968" y="2855438"/>
            <a:ext cx="792088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6660232" y="4365104"/>
            <a:ext cx="792088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5076056" y="3713972"/>
            <a:ext cx="1584176" cy="5071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987824" y="3461945"/>
            <a:ext cx="1584176" cy="5071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2915816" y="2224501"/>
            <a:ext cx="1584176" cy="5071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5448005" y="2748734"/>
            <a:ext cx="1584176" cy="5071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771800" y="4934705"/>
            <a:ext cx="1584176" cy="5071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2" name="Rechteck 21"/>
          <p:cNvSpPr/>
          <p:nvPr/>
        </p:nvSpPr>
        <p:spPr>
          <a:xfrm>
            <a:off x="3923928" y="5300650"/>
            <a:ext cx="1584176" cy="5071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4932040" y="4944131"/>
            <a:ext cx="1584176" cy="5071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979712" y="2636912"/>
            <a:ext cx="1080120" cy="158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2132112" y="2789312"/>
            <a:ext cx="1935027" cy="17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42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4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947048" y="2521177"/>
            <a:ext cx="3078088" cy="367240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395429"/>
            <a:ext cx="7132904" cy="1349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5830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947048" y="5301207"/>
            <a:ext cx="3078088" cy="89237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3491880" y="2954530"/>
            <a:ext cx="3078088" cy="126655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972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491880" y="2954530"/>
            <a:ext cx="3078088" cy="126655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843808" y="3645024"/>
            <a:ext cx="864096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96208" y="3797424"/>
            <a:ext cx="2295872" cy="157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20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843808" y="3645024"/>
            <a:ext cx="864096" cy="17281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96208" y="3797424"/>
            <a:ext cx="2295872" cy="15757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273712" y="3284984"/>
            <a:ext cx="995860" cy="1840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80" y="387289"/>
            <a:ext cx="2760340" cy="3822852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 flipH="1" flipV="1">
            <a:off x="3707904" y="3284984"/>
            <a:ext cx="2560114" cy="1840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23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843808" y="3645024"/>
            <a:ext cx="864096" cy="17281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96208" y="3797424"/>
            <a:ext cx="2295872" cy="15757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796136" y="4293096"/>
            <a:ext cx="473436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5076056" y="4293096"/>
            <a:ext cx="1191962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54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843808" y="3645024"/>
            <a:ext cx="864096" cy="17281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96208" y="3797424"/>
            <a:ext cx="2295872" cy="15757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796136" y="4293096"/>
            <a:ext cx="473436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5076056" y="4293096"/>
            <a:ext cx="1191962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89" y="1678806"/>
            <a:ext cx="6939111" cy="415973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907704" y="3717032"/>
            <a:ext cx="6480720" cy="93610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872291" y="5081868"/>
            <a:ext cx="6480720" cy="93610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083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843808" y="3645024"/>
            <a:ext cx="864096" cy="17281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96208" y="3797424"/>
            <a:ext cx="2295872" cy="15757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796136" y="4293096"/>
            <a:ext cx="473436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5076056" y="4293096"/>
            <a:ext cx="1191962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89" y="1678806"/>
            <a:ext cx="6939111" cy="415973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907704" y="3717032"/>
            <a:ext cx="6480720" cy="93610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665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21850" y="3488860"/>
            <a:ext cx="1231210" cy="160532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hteck 2"/>
          <p:cNvSpPr/>
          <p:nvPr/>
        </p:nvSpPr>
        <p:spPr>
          <a:xfrm>
            <a:off x="1871700" y="2853289"/>
            <a:ext cx="1260140" cy="5279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instanziiert werden sind NICHT sofort persistent, sondern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flüchtig, vergänglich ). 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Das bedeutet…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843808" y="3645024"/>
            <a:ext cx="864096" cy="17281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96208" y="3797424"/>
            <a:ext cx="2295872" cy="15757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796136" y="4293096"/>
            <a:ext cx="473436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5076056" y="4293096"/>
            <a:ext cx="1191962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89" y="1678806"/>
            <a:ext cx="6939111" cy="415973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35696" y="3717032"/>
            <a:ext cx="5976664" cy="50405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4609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843808" y="3645024"/>
            <a:ext cx="864096" cy="17281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96208" y="3797424"/>
            <a:ext cx="2295872" cy="15757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796136" y="4293096"/>
            <a:ext cx="473436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5076056" y="4293096"/>
            <a:ext cx="1191962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89" y="1678806"/>
            <a:ext cx="6939111" cy="415973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 flipV="1">
            <a:off x="1835696" y="4211661"/>
            <a:ext cx="5976664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3569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843808" y="3645024"/>
            <a:ext cx="864096" cy="17281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96208" y="3797424"/>
            <a:ext cx="2295872" cy="15757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796136" y="4293096"/>
            <a:ext cx="473436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5076056" y="4293096"/>
            <a:ext cx="1191962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89" y="1678806"/>
            <a:ext cx="6939111" cy="415973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 flipV="1">
            <a:off x="1835696" y="4381344"/>
            <a:ext cx="5976664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9371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843808" y="3645024"/>
            <a:ext cx="864096" cy="17281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96208" y="3797424"/>
            <a:ext cx="2295872" cy="15757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508104" y="3797424"/>
            <a:ext cx="761468" cy="1327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4283968" y="3797424"/>
            <a:ext cx="1984050" cy="1327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52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627784" y="4653136"/>
            <a:ext cx="2745269" cy="7200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053" y="3279078"/>
            <a:ext cx="3494137" cy="224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5" y="828860"/>
            <a:ext cx="6752488" cy="4346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aute 13"/>
          <p:cNvSpPr/>
          <p:nvPr/>
        </p:nvSpPr>
        <p:spPr>
          <a:xfrm>
            <a:off x="2521082" y="2719786"/>
            <a:ext cx="2953790" cy="2668652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6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627784" y="4653136"/>
            <a:ext cx="2745269" cy="7200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053" y="3279078"/>
            <a:ext cx="3494137" cy="224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5" y="828860"/>
            <a:ext cx="6752488" cy="4346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aute 13"/>
          <p:cNvSpPr/>
          <p:nvPr/>
        </p:nvSpPr>
        <p:spPr>
          <a:xfrm>
            <a:off x="2521082" y="2719786"/>
            <a:ext cx="2953790" cy="2668652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49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627784" y="4653136"/>
            <a:ext cx="2745269" cy="7200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053" y="3279078"/>
            <a:ext cx="3494137" cy="224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5" y="828860"/>
            <a:ext cx="6752488" cy="4346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aute 13"/>
          <p:cNvSpPr/>
          <p:nvPr/>
        </p:nvSpPr>
        <p:spPr>
          <a:xfrm>
            <a:off x="2521082" y="2719786"/>
            <a:ext cx="2953790" cy="2668652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02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627784" y="4869160"/>
            <a:ext cx="2745269" cy="5040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053" y="3279078"/>
            <a:ext cx="3494137" cy="224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aute 2"/>
          <p:cNvSpPr/>
          <p:nvPr/>
        </p:nvSpPr>
        <p:spPr>
          <a:xfrm>
            <a:off x="7208997" y="3934012"/>
            <a:ext cx="703816" cy="648072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6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627784" y="4869160"/>
            <a:ext cx="2745269" cy="5040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053" y="3279078"/>
            <a:ext cx="3494137" cy="224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aute 2"/>
          <p:cNvSpPr/>
          <p:nvPr/>
        </p:nvSpPr>
        <p:spPr>
          <a:xfrm>
            <a:off x="7208997" y="3934012"/>
            <a:ext cx="703816" cy="648072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87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43698 0.047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58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627784" y="4869160"/>
            <a:ext cx="2745269" cy="5040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053" y="3279078"/>
            <a:ext cx="3494137" cy="224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aute 13"/>
          <p:cNvSpPr/>
          <p:nvPr/>
        </p:nvSpPr>
        <p:spPr>
          <a:xfrm>
            <a:off x="2798439" y="4005064"/>
            <a:ext cx="1809447" cy="1368152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75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21850" y="3488860"/>
            <a:ext cx="1231210" cy="160532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hteck 2"/>
          <p:cNvSpPr/>
          <p:nvPr/>
        </p:nvSpPr>
        <p:spPr>
          <a:xfrm>
            <a:off x="1871700" y="2853289"/>
            <a:ext cx="1260140" cy="5279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instanziiert werden sind NICHT sofort persistent, sondern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flüchtig, vergänglich ). Das bedeutet…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627784" y="5229200"/>
            <a:ext cx="2745269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053" y="3279078"/>
            <a:ext cx="3494137" cy="224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aute 13"/>
          <p:cNvSpPr/>
          <p:nvPr/>
        </p:nvSpPr>
        <p:spPr>
          <a:xfrm>
            <a:off x="2033273" y="3501008"/>
            <a:ext cx="3339780" cy="237626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77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425" y="3501008"/>
            <a:ext cx="4080044" cy="24458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/>
          <p:cNvCxnSpPr/>
          <p:nvPr/>
        </p:nvCxnSpPr>
        <p:spPr>
          <a:xfrm>
            <a:off x="971600" y="2564083"/>
            <a:ext cx="1563547" cy="262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557836" y="3178676"/>
            <a:ext cx="2169534" cy="201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557836" y="3146815"/>
            <a:ext cx="3721720" cy="136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4644008" y="4706290"/>
            <a:ext cx="3792694" cy="28803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353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425" y="3501008"/>
            <a:ext cx="4080044" cy="24458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/>
          <p:cNvCxnSpPr/>
          <p:nvPr/>
        </p:nvCxnSpPr>
        <p:spPr>
          <a:xfrm>
            <a:off x="971600" y="2564083"/>
            <a:ext cx="1563547" cy="262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557836" y="3178676"/>
            <a:ext cx="2169534" cy="201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557836" y="3146815"/>
            <a:ext cx="3721720" cy="136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 flipV="1">
            <a:off x="4644008" y="5003747"/>
            <a:ext cx="3792694" cy="18763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954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425" y="3501008"/>
            <a:ext cx="4080044" cy="24458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/>
          <p:cNvCxnSpPr/>
          <p:nvPr/>
        </p:nvCxnSpPr>
        <p:spPr>
          <a:xfrm>
            <a:off x="971600" y="2564083"/>
            <a:ext cx="1563547" cy="262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557836" y="3178676"/>
            <a:ext cx="2169534" cy="201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557836" y="3146815"/>
            <a:ext cx="3721720" cy="136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 flipV="1">
            <a:off x="4644008" y="5003747"/>
            <a:ext cx="3792694" cy="18763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995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3" y="4507703"/>
            <a:ext cx="2938416" cy="176147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425" y="3501008"/>
            <a:ext cx="4080044" cy="24458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/>
          <p:cNvCxnSpPr/>
          <p:nvPr/>
        </p:nvCxnSpPr>
        <p:spPr>
          <a:xfrm>
            <a:off x="971600" y="2564083"/>
            <a:ext cx="1563547" cy="262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557836" y="3178676"/>
            <a:ext cx="2169534" cy="201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557836" y="3146815"/>
            <a:ext cx="3721720" cy="136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 flipV="1">
            <a:off x="4644008" y="5003747"/>
            <a:ext cx="3792694" cy="18763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2343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19433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053" y="3279078"/>
            <a:ext cx="3494137" cy="224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574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00579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1475656" y="1647654"/>
            <a:ext cx="5112568" cy="49496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053" y="3279078"/>
            <a:ext cx="3494137" cy="224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791" y="2715019"/>
            <a:ext cx="3527606" cy="2148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868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104416" cy="42484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2656"/>
            <a:ext cx="1848478" cy="24423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932023" y="1500579"/>
            <a:ext cx="1440160" cy="1470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1475656" y="1647654"/>
            <a:ext cx="5112568" cy="49496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053" y="3279078"/>
            <a:ext cx="3494137" cy="224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791" y="2715019"/>
            <a:ext cx="3527606" cy="2148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744" y="4322296"/>
            <a:ext cx="3648093" cy="21620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Gerade Verbindung mit Pfeil 12"/>
          <p:cNvCxnSpPr/>
          <p:nvPr/>
        </p:nvCxnSpPr>
        <p:spPr>
          <a:xfrm>
            <a:off x="971600" y="3852415"/>
            <a:ext cx="864096" cy="18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124000" y="4004815"/>
            <a:ext cx="1431776" cy="186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71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700808"/>
            <a:ext cx="2938447" cy="38825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843808" y="3645024"/>
            <a:ext cx="864096" cy="17281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96208" y="3797424"/>
            <a:ext cx="2295872" cy="15757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796136" y="4293096"/>
            <a:ext cx="473436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5076056" y="4293096"/>
            <a:ext cx="1191962" cy="83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659952"/>
            <a:ext cx="6939111" cy="415973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652120" y="213285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494742"/>
            <a:ext cx="2105025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1878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89397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21850" y="3488860"/>
            <a:ext cx="1231210" cy="160532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hteck 2"/>
          <p:cNvSpPr/>
          <p:nvPr/>
        </p:nvSpPr>
        <p:spPr>
          <a:xfrm>
            <a:off x="1871700" y="2853289"/>
            <a:ext cx="1260140" cy="5279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instanziiert werden sind NICHT sofort persistent, sondern transient ( flüchtig, vergänglich ). Das bedeutet…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6103753" y="1997116"/>
            <a:ext cx="27366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Ihr  Zustand ist verloren, sobald  sie  von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keinem Objekt mehr referenziert werden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3221850" y="4419110"/>
            <a:ext cx="1231210" cy="6750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instanziiert werden sind NICHT sofort persistent, sondern transient ( flüchtig, vergänglich ). Das bedeutet…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344548" y="4079758"/>
            <a:ext cx="524855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Ist die Instanz mit einer Datenbankidentität (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d.h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Primärschlüsselwert ist gesetzt)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645477" y="4271979"/>
            <a:ext cx="4631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Persistente Instanzen sind immer mit einem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assoziiert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31285 -0.480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-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3" grpId="0" animBg="1"/>
      <p:bldP spid="30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21850" y="4419110"/>
            <a:ext cx="1231210" cy="6750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instanziiert werden sind NICHT sofort persistent, sondern transient ( flüchtig, vergänglich ). Das bedeutet…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344548" y="4079758"/>
            <a:ext cx="524855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Ist die Instanz mit einer Datenbankidentität (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d.h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Primärschlüsselwert ist gesetzt)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645477" y="4271979"/>
            <a:ext cx="4631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Persistente Instanzen sind immer mit einem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assoziiert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3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21850" y="4419110"/>
            <a:ext cx="1231210" cy="6750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instanziiert werden sind NICHT sofort persistent, sondern transient ( flüchtig, vergänglich ). Das bedeutet…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344548" y="4079758"/>
            <a:ext cx="524855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Ist die Instanz mit einer Datenbankidentität (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d.h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Primärschlüsselwert ist gesetzt)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645477" y="4271979"/>
            <a:ext cx="4631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Persistente Instanzen sind immer mit einem </a:t>
            </a:r>
            <a:r>
              <a:rPr lang="de-AT" sz="1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assoziiert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4571999" y="4570287"/>
            <a:ext cx="1215136" cy="11989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5373053" y="4570287"/>
            <a:ext cx="566482" cy="13513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Microsoft Office PowerPoint</Application>
  <PresentationFormat>Bildschirmpräsentation (4:3)</PresentationFormat>
  <Paragraphs>269</Paragraphs>
  <Slides>59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3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Günther Jester</cp:lastModifiedBy>
  <cp:revision>668</cp:revision>
  <dcterms:created xsi:type="dcterms:W3CDTF">2009-03-17T16:01:13Z</dcterms:created>
  <dcterms:modified xsi:type="dcterms:W3CDTF">2017-09-20T14:13:30Z</dcterms:modified>
</cp:coreProperties>
</file>