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1547" r:id="rId3"/>
    <p:sldId id="1263" r:id="rId4"/>
    <p:sldId id="1597" r:id="rId5"/>
    <p:sldId id="1599" r:id="rId6"/>
    <p:sldId id="1600" r:id="rId7"/>
    <p:sldId id="1601" r:id="rId8"/>
    <p:sldId id="1602" r:id="rId9"/>
    <p:sldId id="1603" r:id="rId10"/>
    <p:sldId id="1604" r:id="rId11"/>
    <p:sldId id="1620" r:id="rId12"/>
    <p:sldId id="1621" r:id="rId13"/>
    <p:sldId id="1596" r:id="rId14"/>
    <p:sldId id="1605" r:id="rId15"/>
    <p:sldId id="1606" r:id="rId16"/>
    <p:sldId id="1607" r:id="rId17"/>
    <p:sldId id="1608" r:id="rId18"/>
    <p:sldId id="1609" r:id="rId19"/>
    <p:sldId id="1610" r:id="rId20"/>
    <p:sldId id="1611" r:id="rId21"/>
    <p:sldId id="1612" r:id="rId22"/>
    <p:sldId id="1613" r:id="rId23"/>
    <p:sldId id="1624" r:id="rId24"/>
    <p:sldId id="1625" r:id="rId25"/>
    <p:sldId id="1626" r:id="rId26"/>
    <p:sldId id="1614" r:id="rId27"/>
    <p:sldId id="1627" r:id="rId28"/>
    <p:sldId id="1616" r:id="rId29"/>
    <p:sldId id="1617" r:id="rId30"/>
    <p:sldId id="1618" r:id="rId31"/>
    <p:sldId id="1619" r:id="rId32"/>
    <p:sldId id="1622" r:id="rId33"/>
    <p:sldId id="1623" r:id="rId3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472459" y="2171656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940152" y="2476105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flipH="1">
            <a:off x="2330254" y="3645024"/>
            <a:ext cx="4978049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7508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flipH="1">
            <a:off x="2330254" y="3645024"/>
            <a:ext cx="4978049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922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flipH="1">
            <a:off x="2330254" y="3645024"/>
            <a:ext cx="4978049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380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8258628" cy="199638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3568" y="3212976"/>
            <a:ext cx="7776864" cy="21602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483768" y="2996952"/>
            <a:ext cx="6120680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73053" y="1700808"/>
            <a:ext cx="207059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336493" y="1436572"/>
            <a:ext cx="1120616" cy="1125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36493" y="1433513"/>
            <a:ext cx="2169342" cy="115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476582" y="2580699"/>
            <a:ext cx="2335778" cy="21908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461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8258628" cy="199638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3568" y="3212976"/>
            <a:ext cx="7776864" cy="21602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483768" y="2996952"/>
            <a:ext cx="6120680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251244" y="1289280"/>
            <a:ext cx="328868" cy="127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336493" y="1436572"/>
            <a:ext cx="1120616" cy="11252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36493" y="1433513"/>
            <a:ext cx="2169342" cy="11519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333088" y="2778820"/>
            <a:ext cx="3751080" cy="23698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2571736" y="1170175"/>
            <a:ext cx="2602859" cy="141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8258628" cy="199638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3568" y="3573016"/>
            <a:ext cx="7776864" cy="18002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251244" y="1289280"/>
            <a:ext cx="328868" cy="127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336493" y="1436572"/>
            <a:ext cx="1120616" cy="11252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36493" y="1433513"/>
            <a:ext cx="2169342" cy="11519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71736" y="1170175"/>
            <a:ext cx="2602859" cy="141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076056" y="3209202"/>
            <a:ext cx="3722124" cy="219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45820" y="3369964"/>
            <a:ext cx="3722124" cy="219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860032" y="2975512"/>
            <a:ext cx="3751080" cy="23698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665034" y="3173160"/>
            <a:ext cx="3751080" cy="23698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6000760" y="2834082"/>
            <a:ext cx="659472" cy="517028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88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8258628" cy="199638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3568" y="3979562"/>
            <a:ext cx="7776864" cy="137479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251244" y="1289280"/>
            <a:ext cx="328868" cy="12756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336493" y="1436572"/>
            <a:ext cx="1120616" cy="11252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36493" y="1433513"/>
            <a:ext cx="2169342" cy="115191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71736" y="1170175"/>
            <a:ext cx="2602859" cy="141147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076056" y="3209202"/>
            <a:ext cx="3722124" cy="219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45820" y="3369964"/>
            <a:ext cx="3722124" cy="219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860032" y="2975512"/>
            <a:ext cx="3751080" cy="236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4283968" y="3742860"/>
            <a:ext cx="3816424" cy="25555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665034" y="3173160"/>
            <a:ext cx="3751080" cy="236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2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490662"/>
            <a:ext cx="2609860" cy="42831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90900" y="2223718"/>
            <a:ext cx="2773877" cy="410445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49" y="1460328"/>
            <a:ext cx="2958902" cy="21545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076" y="2942053"/>
            <a:ext cx="6337523" cy="3051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677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490662"/>
            <a:ext cx="2609860" cy="42831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90900" y="2041994"/>
            <a:ext cx="2773877" cy="3970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49" y="1460328"/>
            <a:ext cx="2958902" cy="21545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534661" y="2600101"/>
            <a:ext cx="2773877" cy="19522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3779912" y="3140968"/>
            <a:ext cx="2528626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580113" y="3356992"/>
            <a:ext cx="665898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31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490662"/>
            <a:ext cx="2609860" cy="42831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90900" y="2041994"/>
            <a:ext cx="2773877" cy="3970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49" y="1460328"/>
            <a:ext cx="2958902" cy="215454"/>
          </a:xfrm>
          <a:prstGeom prst="rect">
            <a:avLst/>
          </a:prstGeom>
        </p:spPr>
      </p:pic>
      <p:sp>
        <p:nvSpPr>
          <p:cNvPr id="2" name="Raute 1"/>
          <p:cNvSpPr/>
          <p:nvPr/>
        </p:nvSpPr>
        <p:spPr>
          <a:xfrm>
            <a:off x="3133172" y="2240496"/>
            <a:ext cx="3125316" cy="279020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4067139" y="3311755"/>
            <a:ext cx="1884313" cy="170842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4355976" y="4149080"/>
            <a:ext cx="1224136" cy="14401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5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4472459" y="2171656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940152" y="2476105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490662"/>
            <a:ext cx="2609860" cy="42831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90900" y="2041994"/>
            <a:ext cx="2773877" cy="3970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49" y="1460328"/>
            <a:ext cx="2958902" cy="215454"/>
          </a:xfrm>
          <a:prstGeom prst="rect">
            <a:avLst/>
          </a:prstGeom>
        </p:spPr>
      </p:pic>
      <p:sp>
        <p:nvSpPr>
          <p:cNvPr id="2" name="Raute 1"/>
          <p:cNvSpPr/>
          <p:nvPr/>
        </p:nvSpPr>
        <p:spPr>
          <a:xfrm>
            <a:off x="3133172" y="2240496"/>
            <a:ext cx="3125316" cy="279020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4067139" y="3311755"/>
            <a:ext cx="1884313" cy="170842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355976" y="4149080"/>
            <a:ext cx="1224136" cy="14401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1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490662"/>
            <a:ext cx="2609860" cy="42831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90900" y="2041994"/>
            <a:ext cx="2773877" cy="39700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49" y="1460328"/>
            <a:ext cx="2958902" cy="215454"/>
          </a:xfrm>
          <a:prstGeom prst="rect">
            <a:avLst/>
          </a:prstGeom>
        </p:spPr>
      </p:pic>
      <p:sp>
        <p:nvSpPr>
          <p:cNvPr id="2" name="Raute 1"/>
          <p:cNvSpPr/>
          <p:nvPr/>
        </p:nvSpPr>
        <p:spPr>
          <a:xfrm>
            <a:off x="3133172" y="2240496"/>
            <a:ext cx="3125316" cy="2790202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/>
          <p:cNvSpPr/>
          <p:nvPr/>
        </p:nvSpPr>
        <p:spPr>
          <a:xfrm>
            <a:off x="4067139" y="3311755"/>
            <a:ext cx="1884313" cy="170842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355976" y="4149080"/>
            <a:ext cx="1224136" cy="14401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8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91009" y="3645024"/>
            <a:ext cx="4248472" cy="111718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2483768" y="3296056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91009" y="3645024"/>
            <a:ext cx="4248472" cy="111718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1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91009" y="4105353"/>
            <a:ext cx="4248472" cy="6851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7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91009" y="4418970"/>
            <a:ext cx="4248472" cy="4092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41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771800" y="5088539"/>
            <a:ext cx="4942333" cy="2049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784077" y="5731880"/>
            <a:ext cx="5028283" cy="34256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39752" y="3296055"/>
            <a:ext cx="4824536" cy="1466149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70" y="1708525"/>
            <a:ext cx="5406631" cy="454227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478822" y="20608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505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36712"/>
            <a:ext cx="3748130" cy="29060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742779"/>
            <a:ext cx="3064349" cy="27034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84" y="4149080"/>
            <a:ext cx="6536432" cy="1609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1303784" y="4437112"/>
            <a:ext cx="6536432" cy="13211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17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3256586"/>
            <a:ext cx="7915275" cy="600075"/>
          </a:xfrm>
          <a:prstGeom prst="rect">
            <a:avLst/>
          </a:prstGeom>
        </p:spPr>
      </p:pic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472459" y="2171656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940152" y="2476105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sp>
        <p:nvSpPr>
          <p:cNvPr id="3" name="Rechteck 2"/>
          <p:cNvSpPr/>
          <p:nvPr/>
        </p:nvSpPr>
        <p:spPr>
          <a:xfrm>
            <a:off x="3419872" y="3443303"/>
            <a:ext cx="5184576" cy="30444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188477" y="3702427"/>
            <a:ext cx="5184576" cy="30444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6153373" y="3556624"/>
            <a:ext cx="991596" cy="171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6012160" y="3443303"/>
            <a:ext cx="2517477" cy="218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3563888" y="3595527"/>
            <a:ext cx="2514674" cy="178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2093610" y="3718223"/>
            <a:ext cx="3984952" cy="1674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732240" y="3256586"/>
            <a:ext cx="1617546" cy="22442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/>
          <p:cNvSpPr/>
          <p:nvPr/>
        </p:nvSpPr>
        <p:spPr>
          <a:xfrm>
            <a:off x="578190" y="3464362"/>
            <a:ext cx="1440609" cy="22442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" name="Gerade Verbindung mit Pfeil 33"/>
          <p:cNvCxnSpPr/>
          <p:nvPr/>
        </p:nvCxnSpPr>
        <p:spPr>
          <a:xfrm flipH="1" flipV="1">
            <a:off x="578190" y="3836759"/>
            <a:ext cx="5500372" cy="1669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5144" y="3464361"/>
            <a:ext cx="1440609" cy="22442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36712"/>
            <a:ext cx="3748130" cy="29060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742779"/>
            <a:ext cx="3064349" cy="27034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84" y="4149080"/>
            <a:ext cx="6536432" cy="1609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484784"/>
            <a:ext cx="3896790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hteck 1"/>
          <p:cNvSpPr/>
          <p:nvPr/>
        </p:nvSpPr>
        <p:spPr>
          <a:xfrm>
            <a:off x="1303784" y="4437112"/>
            <a:ext cx="6536432" cy="13211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30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36712"/>
            <a:ext cx="3748130" cy="29060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742779"/>
            <a:ext cx="3064349" cy="27034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84" y="4149080"/>
            <a:ext cx="6536432" cy="1609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484784"/>
            <a:ext cx="3896790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1762" y="5011995"/>
            <a:ext cx="6917667" cy="1492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>
            <a:off x="6836113" y="4953679"/>
            <a:ext cx="1120263" cy="478218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645746" y="5898268"/>
            <a:ext cx="1120263" cy="478218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2531978" y="5450105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7862"/>
            <a:ext cx="5406631" cy="454227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439064" y="15101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40" y="476672"/>
            <a:ext cx="2400300" cy="20002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820065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45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3256586"/>
            <a:ext cx="7915275" cy="600075"/>
          </a:xfrm>
          <a:prstGeom prst="rect">
            <a:avLst/>
          </a:prstGeom>
        </p:spPr>
      </p:pic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472459" y="2171656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940152" y="2476105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6153373" y="3836759"/>
            <a:ext cx="866899" cy="143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6012160" y="3443303"/>
            <a:ext cx="2517477" cy="218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3534219" y="3836759"/>
            <a:ext cx="2544343" cy="1547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2093610" y="3718223"/>
            <a:ext cx="3984952" cy="167498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78190" y="3464362"/>
            <a:ext cx="1440609" cy="224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" name="Gerade Verbindung mit Pfeil 33"/>
          <p:cNvCxnSpPr/>
          <p:nvPr/>
        </p:nvCxnSpPr>
        <p:spPr>
          <a:xfrm flipH="1" flipV="1">
            <a:off x="578190" y="3836759"/>
            <a:ext cx="5500372" cy="16697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 flipH="1">
            <a:off x="3419871" y="3464361"/>
            <a:ext cx="4752528" cy="22218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0913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691009" y="4077072"/>
            <a:ext cx="4113239" cy="12961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267744" y="3573016"/>
            <a:ext cx="5383535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44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995936" y="4077072"/>
            <a:ext cx="2016224" cy="5760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267744" y="3573016"/>
            <a:ext cx="5383535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915816" y="4653136"/>
            <a:ext cx="2304256" cy="648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365104"/>
            <a:ext cx="79438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hteck 11"/>
          <p:cNvSpPr/>
          <p:nvPr/>
        </p:nvSpPr>
        <p:spPr>
          <a:xfrm flipH="1">
            <a:off x="6187746" y="4288530"/>
            <a:ext cx="2471645" cy="33632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485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67744" y="3573016"/>
            <a:ext cx="5383535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915816" y="4653136"/>
            <a:ext cx="2304256" cy="648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 flipH="1">
            <a:off x="2709862" y="4063189"/>
            <a:ext cx="3473768" cy="589948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852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67744" y="3573016"/>
            <a:ext cx="5383535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915816" y="5013176"/>
            <a:ext cx="2304256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 flipH="1" flipV="1">
            <a:off x="2709862" y="4653136"/>
            <a:ext cx="3473768" cy="360039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38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6" name="Textfeld 5"/>
          <p:cNvSpPr txBox="1">
            <a:spLocks noChangeArrowheads="1"/>
          </p:cNvSpPr>
          <p:nvPr/>
        </p:nvSpPr>
        <p:spPr bwMode="auto">
          <a:xfrm>
            <a:off x="4976515" y="1001575"/>
            <a:ext cx="1370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de-AT" sz="3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444208" y="1306024"/>
            <a:ext cx="2409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de-AT" dirty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743575" cy="33623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67744" y="3573016"/>
            <a:ext cx="5383535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 flipH="1">
            <a:off x="2709862" y="5013175"/>
            <a:ext cx="3473768" cy="21602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959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Bildschirmpräsentation (4:3)</PresentationFormat>
  <Paragraphs>62</Paragraphs>
  <Slides>33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672</cp:revision>
  <dcterms:created xsi:type="dcterms:W3CDTF">2009-03-17T16:01:13Z</dcterms:created>
  <dcterms:modified xsi:type="dcterms:W3CDTF">2017-09-27T14:42:18Z</dcterms:modified>
</cp:coreProperties>
</file>