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1547" r:id="rId3"/>
    <p:sldId id="1263" r:id="rId4"/>
    <p:sldId id="1548" r:id="rId5"/>
    <p:sldId id="1570" r:id="rId6"/>
    <p:sldId id="1571" r:id="rId7"/>
    <p:sldId id="1549" r:id="rId8"/>
    <p:sldId id="1572" r:id="rId9"/>
    <p:sldId id="1573" r:id="rId10"/>
    <p:sldId id="1574" r:id="rId11"/>
    <p:sldId id="1575" r:id="rId12"/>
    <p:sldId id="1576" r:id="rId13"/>
    <p:sldId id="1577" r:id="rId14"/>
    <p:sldId id="1569" r:id="rId15"/>
    <p:sldId id="1578" r:id="rId16"/>
    <p:sldId id="1591" r:id="rId17"/>
    <p:sldId id="1592" r:id="rId18"/>
    <p:sldId id="1593" r:id="rId19"/>
    <p:sldId id="1579" r:id="rId20"/>
    <p:sldId id="1580" r:id="rId21"/>
    <p:sldId id="1581" r:id="rId22"/>
    <p:sldId id="1582" r:id="rId23"/>
    <p:sldId id="1583" r:id="rId24"/>
    <p:sldId id="1584" r:id="rId25"/>
    <p:sldId id="1585" r:id="rId26"/>
    <p:sldId id="1586" r:id="rId27"/>
    <p:sldId id="1587" r:id="rId28"/>
    <p:sldId id="1588" r:id="rId29"/>
    <p:sldId id="1589" r:id="rId30"/>
    <p:sldId id="1590" r:id="rId3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7" autoAdjust="0"/>
    <p:restoredTop sz="94175" autoAdjust="0"/>
  </p:normalViewPr>
  <p:slideViewPr>
    <p:cSldViewPr>
      <p:cViewPr varScale="1">
        <p:scale>
          <a:sx n="102" d="100"/>
          <a:sy n="102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DDC899F-73D2-4B66-983D-37C3AD214449}" type="datetimeFigureOut">
              <a:rPr lang="de-DE"/>
              <a:pPr>
                <a:defRPr/>
              </a:pPr>
              <a:t>27.09.2017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E3429BB-B579-4F85-A4A1-63F7ECBD76E9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3837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2135A-E15E-40E6-B33C-D685CD2B9E9E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20F11-1121-42D5-9026-DAC6894B74C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1C393-E4CC-41C9-BB3B-1536C036680A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CCBE2-00CC-48B7-A4B3-5CCBBA3DEC9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27EF0-E90B-48BF-B202-5665E6EBF60A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4CAA2-C83D-436B-A2E6-0E8576F8FB1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5DB7F-D0D0-46E7-B381-B681E8DD3964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87C90-A6B4-40B2-BBB1-A81DB23824D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3C371-D438-4B05-9783-98FAF174FC2B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07837-F749-48E9-91CA-A3E5531FD9A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04642-1EAC-40BC-BB2C-B0D99B92A6A1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35441-814C-4596-B967-3A014FB566E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4B87C-B20A-4679-9073-FC57573F179C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54C6E-0696-4E78-BCC2-07DBF314FD0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03749-827B-4E4B-8CA7-2193D8A73A08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D9D00-ED11-4EDE-AF67-DCA80AB6A79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4C143-A13A-44D0-A7DD-B51183E78277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FCB01-3D85-400B-A08D-DB00A7CFDF8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EC049-4E93-425B-9500-70696B35E5E3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6FA22-632C-44FF-A497-2F43AB6794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DF68E-64D7-41BB-B590-8F64E349389C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7DEE1-0329-4BCE-9A78-61EFFC05A1E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D03318B-0F63-4C3E-9319-414DE493CE49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A44AF1-674C-4297-924B-110EC60278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</p:pic>
      <p:sp>
        <p:nvSpPr>
          <p:cNvPr id="2051" name="Textfeld 5"/>
          <p:cNvSpPr txBox="1">
            <a:spLocks noChangeArrowheads="1"/>
          </p:cNvSpPr>
          <p:nvPr/>
        </p:nvSpPr>
        <p:spPr bwMode="auto">
          <a:xfrm>
            <a:off x="3840862" y="2171656"/>
            <a:ext cx="26693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32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AT" sz="3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ntityLifecycle</a:t>
            </a:r>
            <a:endParaRPr lang="de-AT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6429388" y="2571744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de-AT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emoving</a:t>
            </a:r>
            <a:r>
              <a:rPr lang="de-AT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cascade</a:t>
            </a:r>
            <a:endParaRPr lang="de-AT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4" name="Rechteck 3"/>
          <p:cNvSpPr/>
          <p:nvPr/>
        </p:nvSpPr>
        <p:spPr>
          <a:xfrm>
            <a:off x="755576" y="2204864"/>
            <a:ext cx="1944216" cy="360378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986" y="1916832"/>
            <a:ext cx="3349625" cy="3693765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843808" y="2204864"/>
            <a:ext cx="432048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926" y="5447085"/>
            <a:ext cx="2310040" cy="805552"/>
          </a:xfrm>
          <a:prstGeom prst="rect">
            <a:avLst/>
          </a:prstGeom>
        </p:spPr>
      </p:pic>
      <p:sp>
        <p:nvSpPr>
          <p:cNvPr id="10" name="Raute 9"/>
          <p:cNvSpPr/>
          <p:nvPr/>
        </p:nvSpPr>
        <p:spPr>
          <a:xfrm>
            <a:off x="2946954" y="2545380"/>
            <a:ext cx="2993983" cy="2608402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4504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4" name="Rechteck 3"/>
          <p:cNvSpPr/>
          <p:nvPr/>
        </p:nvSpPr>
        <p:spPr>
          <a:xfrm>
            <a:off x="755576" y="2204864"/>
            <a:ext cx="1944216" cy="360378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986" y="1916832"/>
            <a:ext cx="3349625" cy="3693765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843808" y="2204864"/>
            <a:ext cx="432048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926" y="5447085"/>
            <a:ext cx="2310040" cy="805552"/>
          </a:xfrm>
          <a:prstGeom prst="rect">
            <a:avLst/>
          </a:prstGeom>
        </p:spPr>
      </p:pic>
      <p:sp>
        <p:nvSpPr>
          <p:cNvPr id="10" name="Raute 9"/>
          <p:cNvSpPr/>
          <p:nvPr/>
        </p:nvSpPr>
        <p:spPr>
          <a:xfrm>
            <a:off x="2946954" y="2545380"/>
            <a:ext cx="2993983" cy="2608402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Rechteck 2"/>
          <p:cNvSpPr/>
          <p:nvPr/>
        </p:nvSpPr>
        <p:spPr>
          <a:xfrm>
            <a:off x="3689050" y="3582994"/>
            <a:ext cx="1819054" cy="20534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1" name="Raute 10"/>
          <p:cNvSpPr/>
          <p:nvPr/>
        </p:nvSpPr>
        <p:spPr>
          <a:xfrm>
            <a:off x="3669511" y="2996602"/>
            <a:ext cx="1658562" cy="137813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54076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4" name="Rechteck 3"/>
          <p:cNvSpPr/>
          <p:nvPr/>
        </p:nvSpPr>
        <p:spPr>
          <a:xfrm>
            <a:off x="755576" y="2204864"/>
            <a:ext cx="1944216" cy="360378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986" y="1916832"/>
            <a:ext cx="3349625" cy="3693765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843808" y="2204864"/>
            <a:ext cx="432048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926" y="5447085"/>
            <a:ext cx="2310040" cy="805552"/>
          </a:xfrm>
          <a:prstGeom prst="rect">
            <a:avLst/>
          </a:prstGeom>
        </p:spPr>
      </p:pic>
      <p:sp>
        <p:nvSpPr>
          <p:cNvPr id="10" name="Raute 9"/>
          <p:cNvSpPr/>
          <p:nvPr/>
        </p:nvSpPr>
        <p:spPr>
          <a:xfrm>
            <a:off x="2946954" y="2545380"/>
            <a:ext cx="2993983" cy="2608402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Rechteck 2"/>
          <p:cNvSpPr/>
          <p:nvPr/>
        </p:nvSpPr>
        <p:spPr>
          <a:xfrm>
            <a:off x="3689050" y="3582994"/>
            <a:ext cx="1819054" cy="20534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1" name="Raute 10"/>
          <p:cNvSpPr/>
          <p:nvPr/>
        </p:nvSpPr>
        <p:spPr>
          <a:xfrm>
            <a:off x="3669511" y="2996602"/>
            <a:ext cx="1658562" cy="137813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05091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4" name="Rechteck 3"/>
          <p:cNvSpPr/>
          <p:nvPr/>
        </p:nvSpPr>
        <p:spPr>
          <a:xfrm>
            <a:off x="755576" y="2204864"/>
            <a:ext cx="1944216" cy="360378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986" y="1916832"/>
            <a:ext cx="3349625" cy="3693765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843808" y="2204864"/>
            <a:ext cx="432048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926" y="5447085"/>
            <a:ext cx="2310040" cy="805552"/>
          </a:xfrm>
          <a:prstGeom prst="rect">
            <a:avLst/>
          </a:prstGeom>
        </p:spPr>
      </p:pic>
      <p:sp>
        <p:nvSpPr>
          <p:cNvPr id="10" name="Raute 9"/>
          <p:cNvSpPr/>
          <p:nvPr/>
        </p:nvSpPr>
        <p:spPr>
          <a:xfrm>
            <a:off x="2946954" y="2545380"/>
            <a:ext cx="2993983" cy="2608402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Rechteck 2"/>
          <p:cNvSpPr/>
          <p:nvPr/>
        </p:nvSpPr>
        <p:spPr>
          <a:xfrm>
            <a:off x="3689050" y="3582994"/>
            <a:ext cx="1819054" cy="20534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1" name="Raute 10"/>
          <p:cNvSpPr/>
          <p:nvPr/>
        </p:nvSpPr>
        <p:spPr>
          <a:xfrm>
            <a:off x="3669511" y="2996602"/>
            <a:ext cx="1658562" cy="137813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830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196752"/>
            <a:ext cx="5053751" cy="310837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2852936"/>
            <a:ext cx="2847581" cy="380617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 flipV="1">
            <a:off x="2771800" y="1902405"/>
            <a:ext cx="5040560" cy="51848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 flipV="1">
            <a:off x="3463599" y="2432255"/>
            <a:ext cx="5040560" cy="17416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6" name="Rechteck 5"/>
          <p:cNvSpPr/>
          <p:nvPr/>
        </p:nvSpPr>
        <p:spPr>
          <a:xfrm>
            <a:off x="2771800" y="2420888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5737319" y="3717032"/>
            <a:ext cx="1800200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93972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196752"/>
            <a:ext cx="5053751" cy="310837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2852936"/>
            <a:ext cx="2847581" cy="380617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 flipV="1">
            <a:off x="2771800" y="1902405"/>
            <a:ext cx="5040560" cy="51848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6" name="Rechteck 5"/>
          <p:cNvSpPr/>
          <p:nvPr/>
        </p:nvSpPr>
        <p:spPr>
          <a:xfrm>
            <a:off x="2771800" y="2420888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5737319" y="3717032"/>
            <a:ext cx="1800200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2627784" y="2345821"/>
            <a:ext cx="4909734" cy="2645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Ellipse 2"/>
          <p:cNvSpPr/>
          <p:nvPr/>
        </p:nvSpPr>
        <p:spPr>
          <a:xfrm>
            <a:off x="6660232" y="2374102"/>
            <a:ext cx="936104" cy="26453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40702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196752"/>
            <a:ext cx="5053751" cy="310837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2852936"/>
            <a:ext cx="2847581" cy="380617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 flipV="1">
            <a:off x="2771800" y="1902405"/>
            <a:ext cx="5040560" cy="51848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6" name="Rechteck 5"/>
          <p:cNvSpPr/>
          <p:nvPr/>
        </p:nvSpPr>
        <p:spPr>
          <a:xfrm>
            <a:off x="2771800" y="2420888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5737319" y="3717032"/>
            <a:ext cx="1800200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2627784" y="2345821"/>
            <a:ext cx="4909734" cy="2645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Ellipse 2"/>
          <p:cNvSpPr/>
          <p:nvPr/>
        </p:nvSpPr>
        <p:spPr>
          <a:xfrm>
            <a:off x="6660232" y="2374102"/>
            <a:ext cx="936104" cy="26453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4932040" y="1052736"/>
            <a:ext cx="504056" cy="122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5084440" y="1205136"/>
            <a:ext cx="1215752" cy="128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925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22222E-6 L -0.00382 0.18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9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196752"/>
            <a:ext cx="5053751" cy="310837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2852936"/>
            <a:ext cx="2847581" cy="380617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 flipV="1">
            <a:off x="2771800" y="1902405"/>
            <a:ext cx="5040560" cy="51848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6" name="Rechteck 5"/>
          <p:cNvSpPr/>
          <p:nvPr/>
        </p:nvSpPr>
        <p:spPr>
          <a:xfrm>
            <a:off x="2771800" y="2420888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5737319" y="3717032"/>
            <a:ext cx="1800200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2627784" y="2345821"/>
            <a:ext cx="4909734" cy="2645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4932040" y="1052736"/>
            <a:ext cx="504056" cy="122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5084440" y="1205136"/>
            <a:ext cx="1215752" cy="128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372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196752"/>
            <a:ext cx="5053751" cy="310837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2852936"/>
            <a:ext cx="2847581" cy="380617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 flipV="1">
            <a:off x="2771800" y="1902405"/>
            <a:ext cx="5040560" cy="51848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6" name="Rechteck 5"/>
          <p:cNvSpPr/>
          <p:nvPr/>
        </p:nvSpPr>
        <p:spPr>
          <a:xfrm>
            <a:off x="2771800" y="2420888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5737319" y="3717032"/>
            <a:ext cx="1800200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2627784" y="2345821"/>
            <a:ext cx="4909734" cy="2645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4932040" y="1052736"/>
            <a:ext cx="504056" cy="122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5084440" y="1205136"/>
            <a:ext cx="1215752" cy="128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588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700808"/>
            <a:ext cx="6172200" cy="4705350"/>
          </a:xfrm>
          <a:prstGeom prst="rect">
            <a:avLst/>
          </a:prstGeom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4" name="Rechteck 3"/>
          <p:cNvSpPr/>
          <p:nvPr/>
        </p:nvSpPr>
        <p:spPr>
          <a:xfrm>
            <a:off x="2264336" y="3832767"/>
            <a:ext cx="3960440" cy="43204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240" y="487805"/>
            <a:ext cx="1944216" cy="2143965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7020272" y="1988840"/>
            <a:ext cx="1512168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2264336" y="4869160"/>
            <a:ext cx="5115976" cy="36004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2127613" y="5701764"/>
            <a:ext cx="5115976" cy="36004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0266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04" name="Rechteck 103"/>
          <p:cNvSpPr/>
          <p:nvPr/>
        </p:nvSpPr>
        <p:spPr>
          <a:xfrm>
            <a:off x="2428860" y="6215082"/>
            <a:ext cx="242889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2" name="Textfeld 5"/>
          <p:cNvSpPr txBox="1">
            <a:spLocks noChangeArrowheads="1"/>
          </p:cNvSpPr>
          <p:nvPr/>
        </p:nvSpPr>
        <p:spPr bwMode="auto">
          <a:xfrm>
            <a:off x="3840862" y="2171656"/>
            <a:ext cx="26693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3200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AT" sz="3200" dirty="0" err="1" smtClean="0">
                <a:latin typeface="Times New Roman" pitchFamily="18" charset="0"/>
                <a:cs typeface="Times New Roman" pitchFamily="18" charset="0"/>
              </a:rPr>
              <a:t>ntityLifecycle</a:t>
            </a:r>
            <a:endParaRPr lang="de-AT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6429388" y="2571744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de-AT" dirty="0" err="1" smtClean="0">
                <a:latin typeface="Times New Roman" pitchFamily="18" charset="0"/>
                <a:cs typeface="Times New Roman" pitchFamily="18" charset="0"/>
              </a:rPr>
              <a:t>emoving</a:t>
            </a:r>
            <a:r>
              <a:rPr lang="de-AT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dirty="0" err="1" smtClean="0">
                <a:latin typeface="Times New Roman" pitchFamily="18" charset="0"/>
                <a:cs typeface="Times New Roman" pitchFamily="18" charset="0"/>
              </a:rPr>
              <a:t>cascade</a:t>
            </a:r>
            <a:endParaRPr lang="de-AT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118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700808"/>
            <a:ext cx="6172200" cy="4705350"/>
          </a:xfrm>
          <a:prstGeom prst="rect">
            <a:avLst/>
          </a:prstGeom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240" y="487805"/>
            <a:ext cx="1944216" cy="2143965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7020272" y="1988840"/>
            <a:ext cx="1512168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2264336" y="4869160"/>
            <a:ext cx="5115976" cy="36004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2127613" y="5701764"/>
            <a:ext cx="5115976" cy="36004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6036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700808"/>
            <a:ext cx="6172200" cy="4705350"/>
          </a:xfrm>
          <a:prstGeom prst="rect">
            <a:avLst/>
          </a:prstGeom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240" y="487805"/>
            <a:ext cx="1944216" cy="2143965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7020272" y="1988840"/>
            <a:ext cx="1512168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0606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916832"/>
            <a:ext cx="3076575" cy="242887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861048"/>
            <a:ext cx="7888386" cy="15802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hteck 8"/>
          <p:cNvSpPr/>
          <p:nvPr/>
        </p:nvSpPr>
        <p:spPr>
          <a:xfrm>
            <a:off x="2033569" y="3573016"/>
            <a:ext cx="954255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5807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487805"/>
            <a:ext cx="1944216" cy="2143965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7020272" y="1753171"/>
            <a:ext cx="1512168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585391"/>
            <a:ext cx="3512378" cy="337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72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487805"/>
            <a:ext cx="1944216" cy="2143965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7020272" y="1753171"/>
            <a:ext cx="1512168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585391"/>
            <a:ext cx="3512378" cy="337754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688" y="2132856"/>
            <a:ext cx="3419475" cy="742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3170" y="3645024"/>
            <a:ext cx="3853252" cy="2812223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4788024" y="3645024"/>
            <a:ext cx="4032448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0883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487805"/>
            <a:ext cx="1944216" cy="2143965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7020272" y="1753171"/>
            <a:ext cx="1512168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585391"/>
            <a:ext cx="3512378" cy="337754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688" y="2132856"/>
            <a:ext cx="3419475" cy="742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3170" y="3645024"/>
            <a:ext cx="3853252" cy="281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4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4778726"/>
            <a:ext cx="6572148" cy="13251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1916832"/>
            <a:ext cx="3076575" cy="242887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3861048"/>
            <a:ext cx="7888386" cy="15802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hteck 11"/>
          <p:cNvSpPr/>
          <p:nvPr/>
        </p:nvSpPr>
        <p:spPr>
          <a:xfrm>
            <a:off x="2033569" y="3573016"/>
            <a:ext cx="954255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4507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916832"/>
            <a:ext cx="3076575" cy="242887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861048"/>
            <a:ext cx="7888386" cy="15802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hteck 11"/>
          <p:cNvSpPr/>
          <p:nvPr/>
        </p:nvSpPr>
        <p:spPr>
          <a:xfrm>
            <a:off x="2033569" y="3573016"/>
            <a:ext cx="954255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4" y="4778726"/>
            <a:ext cx="6572148" cy="13251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hteck 8"/>
          <p:cNvSpPr/>
          <p:nvPr/>
        </p:nvSpPr>
        <p:spPr>
          <a:xfrm>
            <a:off x="2213881" y="4221088"/>
            <a:ext cx="954255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90320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988840"/>
            <a:ext cx="2611966" cy="2880320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3995936" y="4048791"/>
            <a:ext cx="1512168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extfeld 1"/>
          <p:cNvSpPr txBox="1"/>
          <p:nvPr/>
        </p:nvSpPr>
        <p:spPr>
          <a:xfrm>
            <a:off x="6078096" y="256490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exercise</a:t>
            </a:r>
            <a:endParaRPr lang="de-AT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601" y="708695"/>
            <a:ext cx="2266950" cy="2000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11892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124744"/>
            <a:ext cx="6067425" cy="481965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6372200" y="155679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exercise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601" y="708695"/>
            <a:ext cx="2266950" cy="2000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02160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676905"/>
            <a:ext cx="5868181" cy="413174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0122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676905"/>
            <a:ext cx="5868181" cy="4131741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115616" y="1397330"/>
            <a:ext cx="4680520" cy="100811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4" name="Rechteck 3"/>
          <p:cNvSpPr/>
          <p:nvPr/>
        </p:nvSpPr>
        <p:spPr>
          <a:xfrm>
            <a:off x="755576" y="2204864"/>
            <a:ext cx="1944216" cy="1688509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5" name="Rechteck 4"/>
          <p:cNvSpPr/>
          <p:nvPr/>
        </p:nvSpPr>
        <p:spPr>
          <a:xfrm>
            <a:off x="5904906" y="1941203"/>
            <a:ext cx="611310" cy="127177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6" name="Raute 5"/>
          <p:cNvSpPr/>
          <p:nvPr/>
        </p:nvSpPr>
        <p:spPr>
          <a:xfrm>
            <a:off x="1245413" y="3113070"/>
            <a:ext cx="4003666" cy="347588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6392580" y="1712628"/>
            <a:ext cx="656474" cy="127177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6046402" y="1769555"/>
            <a:ext cx="611310" cy="127177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3264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676905"/>
            <a:ext cx="5868181" cy="4131741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115616" y="1397330"/>
            <a:ext cx="4680520" cy="100811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4" name="Rechteck 3"/>
          <p:cNvSpPr/>
          <p:nvPr/>
        </p:nvSpPr>
        <p:spPr>
          <a:xfrm>
            <a:off x="755576" y="2204864"/>
            <a:ext cx="1944216" cy="1688509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5" name="Rechteck 4"/>
          <p:cNvSpPr/>
          <p:nvPr/>
        </p:nvSpPr>
        <p:spPr>
          <a:xfrm>
            <a:off x="5904906" y="1941203"/>
            <a:ext cx="611310" cy="127177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6" name="Raute 5"/>
          <p:cNvSpPr/>
          <p:nvPr/>
        </p:nvSpPr>
        <p:spPr>
          <a:xfrm>
            <a:off x="1245413" y="3113070"/>
            <a:ext cx="4003666" cy="347588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6392580" y="1712628"/>
            <a:ext cx="656474" cy="127177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6046402" y="1769555"/>
            <a:ext cx="611310" cy="127177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36599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676905"/>
            <a:ext cx="5868181" cy="4131741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115616" y="1397330"/>
            <a:ext cx="4680520" cy="100811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4" name="Rechteck 3"/>
          <p:cNvSpPr/>
          <p:nvPr/>
        </p:nvSpPr>
        <p:spPr>
          <a:xfrm>
            <a:off x="755576" y="2204864"/>
            <a:ext cx="1944216" cy="1688509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5" name="Rechteck 4"/>
          <p:cNvSpPr/>
          <p:nvPr/>
        </p:nvSpPr>
        <p:spPr>
          <a:xfrm>
            <a:off x="5904906" y="1941203"/>
            <a:ext cx="611310" cy="127177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6" name="Raute 5"/>
          <p:cNvSpPr/>
          <p:nvPr/>
        </p:nvSpPr>
        <p:spPr>
          <a:xfrm>
            <a:off x="1245413" y="3113070"/>
            <a:ext cx="4003666" cy="347588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6392580" y="1712628"/>
            <a:ext cx="656474" cy="127177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6046402" y="1769555"/>
            <a:ext cx="611310" cy="127177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8924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4" name="Rechteck 3"/>
          <p:cNvSpPr/>
          <p:nvPr/>
        </p:nvSpPr>
        <p:spPr>
          <a:xfrm>
            <a:off x="755576" y="2204864"/>
            <a:ext cx="1944216" cy="360378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986" y="1916832"/>
            <a:ext cx="3349625" cy="3693765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843808" y="2204864"/>
            <a:ext cx="432048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5669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4" name="Rechteck 3"/>
          <p:cNvSpPr/>
          <p:nvPr/>
        </p:nvSpPr>
        <p:spPr>
          <a:xfrm>
            <a:off x="755576" y="2204864"/>
            <a:ext cx="1944216" cy="360378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986" y="1916832"/>
            <a:ext cx="3349625" cy="3693765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843808" y="2204864"/>
            <a:ext cx="432048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2699792" y="2737201"/>
            <a:ext cx="3762819" cy="331236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3008744"/>
            <a:ext cx="5772357" cy="32688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39035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4" name="Rechteck 3"/>
          <p:cNvSpPr/>
          <p:nvPr/>
        </p:nvSpPr>
        <p:spPr>
          <a:xfrm>
            <a:off x="755576" y="2204864"/>
            <a:ext cx="1944216" cy="360378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986" y="1916832"/>
            <a:ext cx="3349625" cy="3693765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843808" y="2204864"/>
            <a:ext cx="432048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3545034" y="3175267"/>
            <a:ext cx="2917577" cy="162188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926" y="5447085"/>
            <a:ext cx="2310040" cy="80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316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Bildschirmpräsentation (4:3)</PresentationFormat>
  <Paragraphs>33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4" baseType="lpstr">
      <vt:lpstr>Arial</vt:lpstr>
      <vt:lpstr>Calibri</vt:lpstr>
      <vt:lpstr>Times New Roman</vt:lpstr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User</dc:creator>
  <cp:lastModifiedBy>Günther Jester</cp:lastModifiedBy>
  <cp:revision>674</cp:revision>
  <dcterms:created xsi:type="dcterms:W3CDTF">2009-03-17T16:01:13Z</dcterms:created>
  <dcterms:modified xsi:type="dcterms:W3CDTF">2017-09-27T14:44:57Z</dcterms:modified>
</cp:coreProperties>
</file>