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1547" r:id="rId3"/>
    <p:sldId id="1659" r:id="rId4"/>
    <p:sldId id="1660" r:id="rId5"/>
    <p:sldId id="1661" r:id="rId6"/>
    <p:sldId id="1662" r:id="rId7"/>
    <p:sldId id="1663" r:id="rId8"/>
    <p:sldId id="1664" r:id="rId9"/>
    <p:sldId id="1665" r:id="rId10"/>
    <p:sldId id="1666" r:id="rId11"/>
    <p:sldId id="1667" r:id="rId12"/>
    <p:sldId id="1668" r:id="rId13"/>
    <p:sldId id="1658" r:id="rId14"/>
    <p:sldId id="1669" r:id="rId1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67" autoAdjust="0"/>
    <p:restoredTop sz="94175" autoAdjust="0"/>
  </p:normalViewPr>
  <p:slideViewPr>
    <p:cSldViewPr>
      <p:cViewPr varScale="1">
        <p:scale>
          <a:sx n="102" d="100"/>
          <a:sy n="102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DDC899F-73D2-4B66-983D-37C3AD214449}" type="datetimeFigureOut">
              <a:rPr lang="de-DE"/>
              <a:pPr>
                <a:defRPr/>
              </a:pPr>
              <a:t>27.09.2017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E3429BB-B579-4F85-A4A1-63F7ECBD76E9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138376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2135A-E15E-40E6-B33C-D685CD2B9E9E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20F11-1121-42D5-9026-DAC6894B74C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1C393-E4CC-41C9-BB3B-1536C036680A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CCBE2-00CC-48B7-A4B3-5CCBBA3DEC9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27EF0-E90B-48BF-B202-5665E6EBF60A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4CAA2-C83D-436B-A2E6-0E8576F8FB1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5DB7F-D0D0-46E7-B381-B681E8DD3964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87C90-A6B4-40B2-BBB1-A81DB23824D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3C371-D438-4B05-9783-98FAF174FC2B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07837-F749-48E9-91CA-A3E5531FD9A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04642-1EAC-40BC-BB2C-B0D99B92A6A1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35441-814C-4596-B967-3A014FB566E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4B87C-B20A-4679-9073-FC57573F179C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54C6E-0696-4E78-BCC2-07DBF314FD0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03749-827B-4E4B-8CA7-2193D8A73A08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D9D00-ED11-4EDE-AF67-DCA80AB6A79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4C143-A13A-44D0-A7DD-B51183E78277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FCB01-3D85-400B-A08D-DB00A7CFDF8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EC049-4E93-425B-9500-70696B35E5E3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6FA22-632C-44FF-A497-2F43AB6794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DF68E-64D7-41BB-B590-8F64E349389C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7DEE1-0329-4BCE-9A78-61EFFC05A1E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D03318B-0F63-4C3E-9319-414DE493CE49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A44AF1-674C-4297-924B-110EC60278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</p:pic>
      <p:sp>
        <p:nvSpPr>
          <p:cNvPr id="2051" name="Textfeld 5"/>
          <p:cNvSpPr txBox="1">
            <a:spLocks noChangeArrowheads="1"/>
          </p:cNvSpPr>
          <p:nvPr/>
        </p:nvSpPr>
        <p:spPr bwMode="auto">
          <a:xfrm>
            <a:off x="4010545" y="2171656"/>
            <a:ext cx="280717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3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jPersistenceAPI</a:t>
            </a:r>
            <a:endParaRPr lang="de-AT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6806464" y="2571744"/>
            <a:ext cx="8707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de-AT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de-AT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endParaRPr lang="de-AT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764704"/>
            <a:ext cx="4680520" cy="5748558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827584" y="620688"/>
            <a:ext cx="4968552" cy="597666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404664"/>
            <a:ext cx="2773486" cy="268568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454" y="1118358"/>
            <a:ext cx="4519091" cy="43760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1781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764704"/>
            <a:ext cx="4680520" cy="5748558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827584" y="620688"/>
            <a:ext cx="4968552" cy="597666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404664"/>
            <a:ext cx="2773486" cy="268568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454" y="1118358"/>
            <a:ext cx="4519091" cy="43760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06376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764704"/>
            <a:ext cx="4680520" cy="5748558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827584" y="620688"/>
            <a:ext cx="4968552" cy="597666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404664"/>
            <a:ext cx="2773486" cy="268568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454" y="1118358"/>
            <a:ext cx="4519091" cy="43760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7398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493220"/>
            <a:ext cx="4032448" cy="3038355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712" y="1757362"/>
            <a:ext cx="2314575" cy="33432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3779912" y="2248591"/>
            <a:ext cx="1224136" cy="37072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4" name="Rechteck 3"/>
          <p:cNvSpPr/>
          <p:nvPr/>
        </p:nvSpPr>
        <p:spPr>
          <a:xfrm>
            <a:off x="3931649" y="4499162"/>
            <a:ext cx="1332149" cy="32286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5" name="Raute 4"/>
          <p:cNvSpPr/>
          <p:nvPr/>
        </p:nvSpPr>
        <p:spPr>
          <a:xfrm>
            <a:off x="4067944" y="3140430"/>
            <a:ext cx="1441404" cy="1080120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248" y="352866"/>
            <a:ext cx="2714839" cy="28825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12005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16832"/>
            <a:ext cx="4461726" cy="432048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245194"/>
            <a:ext cx="2314575" cy="3343275"/>
          </a:xfrm>
          <a:prstGeom prst="rect">
            <a:avLst/>
          </a:prstGeom>
        </p:spPr>
      </p:pic>
      <p:sp>
        <p:nvSpPr>
          <p:cNvPr id="4" name="Raute 3"/>
          <p:cNvSpPr/>
          <p:nvPr/>
        </p:nvSpPr>
        <p:spPr>
          <a:xfrm>
            <a:off x="5369248" y="1340768"/>
            <a:ext cx="1152128" cy="792088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256" y="620688"/>
            <a:ext cx="1476375" cy="228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05293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04" name="Rechteck 103"/>
          <p:cNvSpPr/>
          <p:nvPr/>
        </p:nvSpPr>
        <p:spPr>
          <a:xfrm>
            <a:off x="2428860" y="6215082"/>
            <a:ext cx="242889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2" name="Textfeld 5"/>
          <p:cNvSpPr txBox="1">
            <a:spLocks noChangeArrowheads="1"/>
          </p:cNvSpPr>
          <p:nvPr/>
        </p:nvSpPr>
        <p:spPr bwMode="auto">
          <a:xfrm>
            <a:off x="4010545" y="2171656"/>
            <a:ext cx="280717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3200" dirty="0" err="1" smtClean="0">
                <a:latin typeface="Times New Roman" pitchFamily="18" charset="0"/>
                <a:cs typeface="Times New Roman" pitchFamily="18" charset="0"/>
              </a:rPr>
              <a:t>jPersistenceAPI</a:t>
            </a:r>
            <a:endParaRPr lang="de-AT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feld 12"/>
          <p:cNvSpPr txBox="1">
            <a:spLocks noChangeArrowheads="1"/>
          </p:cNvSpPr>
          <p:nvPr/>
        </p:nvSpPr>
        <p:spPr bwMode="auto">
          <a:xfrm>
            <a:off x="6806464" y="2571744"/>
            <a:ext cx="8707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de-AT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de-AT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dirty="0" err="1" smtClean="0">
                <a:latin typeface="Times New Roman" pitchFamily="18" charset="0"/>
                <a:cs typeface="Times New Roman" pitchFamily="18" charset="0"/>
              </a:rPr>
              <a:t>class</a:t>
            </a:r>
            <a:endParaRPr lang="de-AT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118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04" name="Rechteck 103"/>
          <p:cNvSpPr/>
          <p:nvPr/>
        </p:nvSpPr>
        <p:spPr>
          <a:xfrm>
            <a:off x="2428860" y="6215082"/>
            <a:ext cx="242889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712" y="1757362"/>
            <a:ext cx="2314575" cy="33432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3779912" y="2248591"/>
            <a:ext cx="1224136" cy="37072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4" name="Rechteck 13"/>
          <p:cNvSpPr/>
          <p:nvPr/>
        </p:nvSpPr>
        <p:spPr>
          <a:xfrm>
            <a:off x="3931649" y="4499162"/>
            <a:ext cx="1332149" cy="32286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2603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04" name="Rechteck 103"/>
          <p:cNvSpPr/>
          <p:nvPr/>
        </p:nvSpPr>
        <p:spPr>
          <a:xfrm>
            <a:off x="2428860" y="6215082"/>
            <a:ext cx="242889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712" y="1757362"/>
            <a:ext cx="2314575" cy="33432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3779912" y="2248591"/>
            <a:ext cx="1224136" cy="37072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4" name="Rechteck 13"/>
          <p:cNvSpPr/>
          <p:nvPr/>
        </p:nvSpPr>
        <p:spPr>
          <a:xfrm>
            <a:off x="3931649" y="4499162"/>
            <a:ext cx="1332149" cy="32286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4" name="Raute 3"/>
          <p:cNvSpPr/>
          <p:nvPr/>
        </p:nvSpPr>
        <p:spPr>
          <a:xfrm>
            <a:off x="3912795" y="2573117"/>
            <a:ext cx="1441404" cy="1080120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09951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04" name="Rechteck 103"/>
          <p:cNvSpPr/>
          <p:nvPr/>
        </p:nvSpPr>
        <p:spPr>
          <a:xfrm>
            <a:off x="2428860" y="6215082"/>
            <a:ext cx="242889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712" y="1757362"/>
            <a:ext cx="2314575" cy="33432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3779912" y="2248591"/>
            <a:ext cx="1224136" cy="37072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4" name="Rechteck 13"/>
          <p:cNvSpPr/>
          <p:nvPr/>
        </p:nvSpPr>
        <p:spPr>
          <a:xfrm>
            <a:off x="3931649" y="4499162"/>
            <a:ext cx="1332149" cy="32286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4" name="Raute 3"/>
          <p:cNvSpPr/>
          <p:nvPr/>
        </p:nvSpPr>
        <p:spPr>
          <a:xfrm>
            <a:off x="3912795" y="2573117"/>
            <a:ext cx="1441404" cy="1080120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Textfeld 4"/>
          <p:cNvSpPr txBox="1"/>
          <p:nvPr/>
        </p:nvSpPr>
        <p:spPr>
          <a:xfrm>
            <a:off x="5034613" y="2690297"/>
            <a:ext cx="10438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dirty="0" err="1" smtClean="0"/>
              <a:t>exercise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475936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04" name="Rechteck 103"/>
          <p:cNvSpPr/>
          <p:nvPr/>
        </p:nvSpPr>
        <p:spPr>
          <a:xfrm>
            <a:off x="2428860" y="6215082"/>
            <a:ext cx="242889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712" y="1757362"/>
            <a:ext cx="2314575" cy="33432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3779912" y="2248591"/>
            <a:ext cx="1224136" cy="37072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4" name="Rechteck 13"/>
          <p:cNvSpPr/>
          <p:nvPr/>
        </p:nvSpPr>
        <p:spPr>
          <a:xfrm>
            <a:off x="3931649" y="4499162"/>
            <a:ext cx="1332149" cy="32286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4" name="Raute 3"/>
          <p:cNvSpPr/>
          <p:nvPr/>
        </p:nvSpPr>
        <p:spPr>
          <a:xfrm>
            <a:off x="3912795" y="2573117"/>
            <a:ext cx="1441404" cy="1080120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Textfeld 12"/>
          <p:cNvSpPr txBox="1"/>
          <p:nvPr/>
        </p:nvSpPr>
        <p:spPr>
          <a:xfrm>
            <a:off x="5034613" y="2690297"/>
            <a:ext cx="10438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dirty="0" err="1" smtClean="0"/>
              <a:t>exercise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91183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764704"/>
            <a:ext cx="4680520" cy="5748558"/>
          </a:xfrm>
          <a:prstGeom prst="rect">
            <a:avLst/>
          </a:prstGeom>
        </p:spPr>
      </p:pic>
      <p:sp>
        <p:nvSpPr>
          <p:cNvPr id="15" name="Raute 14"/>
          <p:cNvSpPr/>
          <p:nvPr/>
        </p:nvSpPr>
        <p:spPr>
          <a:xfrm>
            <a:off x="972696" y="1344968"/>
            <a:ext cx="2771212" cy="1903522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404664"/>
            <a:ext cx="2773486" cy="268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3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764704"/>
            <a:ext cx="4680520" cy="5748558"/>
          </a:xfrm>
          <a:prstGeom prst="rect">
            <a:avLst/>
          </a:prstGeom>
        </p:spPr>
      </p:pic>
      <p:sp>
        <p:nvSpPr>
          <p:cNvPr id="15" name="Raute 14"/>
          <p:cNvSpPr/>
          <p:nvPr/>
        </p:nvSpPr>
        <p:spPr>
          <a:xfrm>
            <a:off x="972696" y="1344968"/>
            <a:ext cx="2771212" cy="1903522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404664"/>
            <a:ext cx="2773486" cy="2685685"/>
          </a:xfrm>
          <a:prstGeom prst="rect">
            <a:avLst/>
          </a:prstGeom>
        </p:spPr>
      </p:pic>
      <p:cxnSp>
        <p:nvCxnSpPr>
          <p:cNvPr id="7" name="Gerade Verbindung mit Pfeil 6"/>
          <p:cNvCxnSpPr/>
          <p:nvPr/>
        </p:nvCxnSpPr>
        <p:spPr>
          <a:xfrm>
            <a:off x="1115616" y="980728"/>
            <a:ext cx="36004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1268016" y="1133128"/>
            <a:ext cx="927720" cy="71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1299828" y="487148"/>
            <a:ext cx="3748608" cy="50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1295636" y="1052736"/>
            <a:ext cx="7345994" cy="88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1073980" y="2338404"/>
            <a:ext cx="686177" cy="107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1029258" y="3057685"/>
            <a:ext cx="759180" cy="515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1101837" y="980728"/>
            <a:ext cx="301811" cy="1033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1268016" y="1141520"/>
            <a:ext cx="1647800" cy="678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afik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3263402"/>
            <a:ext cx="3963715" cy="90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420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764704"/>
            <a:ext cx="4680520" cy="5748558"/>
          </a:xfrm>
          <a:prstGeom prst="rect">
            <a:avLst/>
          </a:prstGeom>
        </p:spPr>
      </p:pic>
      <p:sp>
        <p:nvSpPr>
          <p:cNvPr id="15" name="Raute 14"/>
          <p:cNvSpPr/>
          <p:nvPr/>
        </p:nvSpPr>
        <p:spPr>
          <a:xfrm>
            <a:off x="972696" y="1344968"/>
            <a:ext cx="2771212" cy="1903522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404664"/>
            <a:ext cx="2773486" cy="268568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3263402"/>
            <a:ext cx="3963715" cy="90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68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Bildschirmpräsentation (4:3)</PresentationFormat>
  <Paragraphs>11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User</dc:creator>
  <cp:lastModifiedBy>Günther Jester</cp:lastModifiedBy>
  <cp:revision>679</cp:revision>
  <dcterms:created xsi:type="dcterms:W3CDTF">2009-03-17T16:01:13Z</dcterms:created>
  <dcterms:modified xsi:type="dcterms:W3CDTF">2017-09-27T15:25:05Z</dcterms:modified>
</cp:coreProperties>
</file>