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1547" r:id="rId3"/>
    <p:sldId id="1659" r:id="rId4"/>
    <p:sldId id="1675" r:id="rId5"/>
    <p:sldId id="1676" r:id="rId6"/>
    <p:sldId id="1669" r:id="rId7"/>
    <p:sldId id="1677" r:id="rId8"/>
    <p:sldId id="1670" r:id="rId9"/>
    <p:sldId id="1681" r:id="rId10"/>
    <p:sldId id="1682" r:id="rId11"/>
    <p:sldId id="1678" r:id="rId12"/>
    <p:sldId id="1671" r:id="rId13"/>
    <p:sldId id="1680" r:id="rId14"/>
    <p:sldId id="1672" r:id="rId15"/>
    <p:sldId id="1674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7" autoAdjust="0"/>
    <p:restoredTop sz="94175" autoAdjust="0"/>
  </p:normalViewPr>
  <p:slideViewPr>
    <p:cSldViewPr>
      <p:cViewPr varScale="1">
        <p:scale>
          <a:sx n="102" d="100"/>
          <a:sy n="102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27.09.2017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27.09.2017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4572000" y="2171635"/>
            <a:ext cx="831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JPA</a:t>
            </a:r>
            <a:endParaRPr lang="de-AT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292080" y="2476084"/>
            <a:ext cx="2326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ingle</a:t>
            </a:r>
            <a:r>
              <a:rPr lang="de-A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de-AT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endParaRPr lang="de-A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556792"/>
            <a:ext cx="4204019" cy="374441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89" y="5404826"/>
            <a:ext cx="7227372" cy="126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/>
          <p:cNvSpPr/>
          <p:nvPr/>
        </p:nvSpPr>
        <p:spPr>
          <a:xfrm flipH="1">
            <a:off x="3779912" y="5589240"/>
            <a:ext cx="936104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052736"/>
            <a:ext cx="3586336" cy="202454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 flipH="1">
            <a:off x="4788024" y="5587592"/>
            <a:ext cx="576064" cy="2176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572000" y="1556792"/>
            <a:ext cx="3888432" cy="14401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962328" y="655903"/>
            <a:ext cx="36004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6962328" y="421877"/>
            <a:ext cx="1541140" cy="133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 flipH="1">
            <a:off x="5181993" y="1804426"/>
            <a:ext cx="1224825" cy="138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5923676" y="296415"/>
            <a:ext cx="952580" cy="146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5181994" y="421877"/>
            <a:ext cx="1694262" cy="51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95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556792"/>
            <a:ext cx="4204019" cy="374441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89" y="5404826"/>
            <a:ext cx="7227372" cy="126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/>
          <p:cNvSpPr/>
          <p:nvPr/>
        </p:nvSpPr>
        <p:spPr>
          <a:xfrm flipH="1">
            <a:off x="3779912" y="5589240"/>
            <a:ext cx="936104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 flipH="1">
            <a:off x="4788024" y="5587592"/>
            <a:ext cx="576064" cy="2176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683567" y="1511026"/>
            <a:ext cx="4463807" cy="364616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052736"/>
            <a:ext cx="3586336" cy="2024545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4499992" y="764704"/>
            <a:ext cx="36004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4652392" y="917104"/>
            <a:ext cx="1431776" cy="639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84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9" y="1168128"/>
            <a:ext cx="4800575" cy="42366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52736"/>
            <a:ext cx="3586336" cy="2024545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4499992" y="764704"/>
            <a:ext cx="36004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652392" y="917104"/>
            <a:ext cx="1431776" cy="639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689" y="5404826"/>
            <a:ext cx="7227372" cy="126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 8"/>
          <p:cNvSpPr/>
          <p:nvPr/>
        </p:nvSpPr>
        <p:spPr>
          <a:xfrm flipH="1">
            <a:off x="5946060" y="5589240"/>
            <a:ext cx="1290235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611560" y="1935686"/>
            <a:ext cx="1800200" cy="14401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9136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89" y="5404826"/>
            <a:ext cx="7227372" cy="126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hteck 8"/>
          <p:cNvSpPr/>
          <p:nvPr/>
        </p:nvSpPr>
        <p:spPr>
          <a:xfrm>
            <a:off x="5233448" y="5589240"/>
            <a:ext cx="71261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65710"/>
            <a:ext cx="4693896" cy="32384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052736"/>
            <a:ext cx="3586336" cy="2024545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4499992" y="764704"/>
            <a:ext cx="36004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652392" y="917104"/>
            <a:ext cx="1431776" cy="639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52443" y="2780928"/>
            <a:ext cx="1800200" cy="144016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871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29000"/>
            <a:ext cx="5401164" cy="290777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45" y="332656"/>
            <a:ext cx="6855055" cy="287968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276" y="2780928"/>
            <a:ext cx="1938633" cy="3223270"/>
          </a:xfrm>
          <a:prstGeom prst="rect">
            <a:avLst/>
          </a:prstGeom>
        </p:spPr>
      </p:pic>
      <p:sp>
        <p:nvSpPr>
          <p:cNvPr id="12" name="Raute 11"/>
          <p:cNvSpPr/>
          <p:nvPr/>
        </p:nvSpPr>
        <p:spPr>
          <a:xfrm>
            <a:off x="7092280" y="4206011"/>
            <a:ext cx="1400917" cy="135375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993" y="836712"/>
            <a:ext cx="2080574" cy="27640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403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72078" y="1109627"/>
            <a:ext cx="112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43272"/>
            <a:ext cx="220027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64904"/>
            <a:ext cx="5070880" cy="349857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545434"/>
            <a:ext cx="3874368" cy="21871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276" y="2780928"/>
            <a:ext cx="1938633" cy="3223270"/>
          </a:xfrm>
          <a:prstGeom prst="rect">
            <a:avLst/>
          </a:prstGeom>
        </p:spPr>
      </p:pic>
      <p:sp>
        <p:nvSpPr>
          <p:cNvPr id="7" name="Raute 6"/>
          <p:cNvSpPr/>
          <p:nvPr/>
        </p:nvSpPr>
        <p:spPr>
          <a:xfrm>
            <a:off x="6930133" y="3429000"/>
            <a:ext cx="1400917" cy="1353755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6661276" y="3961337"/>
            <a:ext cx="431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6653418" y="4509664"/>
            <a:ext cx="431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99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sp>
        <p:nvSpPr>
          <p:cNvPr id="12" name="Textfeld 5"/>
          <p:cNvSpPr txBox="1">
            <a:spLocks noChangeArrowheads="1"/>
          </p:cNvSpPr>
          <p:nvPr/>
        </p:nvSpPr>
        <p:spPr bwMode="auto">
          <a:xfrm>
            <a:off x="4572000" y="2171635"/>
            <a:ext cx="831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smtClean="0">
                <a:latin typeface="Times New Roman" pitchFamily="18" charset="0"/>
                <a:cs typeface="Times New Roman" pitchFamily="18" charset="0"/>
              </a:rPr>
              <a:t>JPA</a:t>
            </a:r>
            <a:endParaRPr lang="de-AT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5292080" y="2476084"/>
            <a:ext cx="2326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ingle</a:t>
            </a:r>
            <a:r>
              <a:rPr lang="de-A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de-A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dirty="0" err="1" smtClean="0">
                <a:latin typeface="Times New Roman" pitchFamily="18" charset="0"/>
                <a:cs typeface="Times New Roman" pitchFamily="18" charset="0"/>
              </a:rPr>
              <a:t>inheritance</a:t>
            </a:r>
            <a:endParaRPr lang="de-A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1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663944"/>
            <a:ext cx="2371725" cy="3943350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51920" y="2529959"/>
            <a:ext cx="2011685" cy="165618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260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663944"/>
            <a:ext cx="2371725" cy="3943350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51920" y="2529959"/>
            <a:ext cx="2011685" cy="165618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7804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04" name="Rechteck 103"/>
          <p:cNvSpPr/>
          <p:nvPr/>
        </p:nvSpPr>
        <p:spPr>
          <a:xfrm>
            <a:off x="2428860" y="6215082"/>
            <a:ext cx="2428892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/>
          <p:cNvSpPr/>
          <p:nvPr/>
        </p:nvSpPr>
        <p:spPr>
          <a:xfrm>
            <a:off x="2571736" y="6000768"/>
            <a:ext cx="342902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hteck 8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8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 JSR-000220 Enterprise JavaBeans v.3.x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663944"/>
            <a:ext cx="2371725" cy="3943350"/>
          </a:xfrm>
          <a:prstGeom prst="rect">
            <a:avLst/>
          </a:prstGeom>
        </p:spPr>
      </p:pic>
      <p:sp>
        <p:nvSpPr>
          <p:cNvPr id="5" name="Raute 4"/>
          <p:cNvSpPr/>
          <p:nvPr/>
        </p:nvSpPr>
        <p:spPr>
          <a:xfrm>
            <a:off x="3851920" y="2529959"/>
            <a:ext cx="2011685" cy="165618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2330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971"/>
            <a:ext cx="4198493" cy="46493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15121"/>
            <a:ext cx="3703507" cy="18440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689" y="5404826"/>
            <a:ext cx="7227372" cy="126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/>
          <p:cNvSpPr/>
          <p:nvPr/>
        </p:nvSpPr>
        <p:spPr>
          <a:xfrm>
            <a:off x="1331640" y="5589240"/>
            <a:ext cx="244827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827584" y="2262426"/>
            <a:ext cx="2160240" cy="10225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755576" y="1772816"/>
            <a:ext cx="3456384" cy="38634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95536" y="734089"/>
            <a:ext cx="432048" cy="152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47936" y="886489"/>
            <a:ext cx="2223864" cy="175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9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971"/>
            <a:ext cx="4198493" cy="46493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15121"/>
            <a:ext cx="3703507" cy="184403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689" y="5404826"/>
            <a:ext cx="7227372" cy="126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/>
          <p:cNvSpPr/>
          <p:nvPr/>
        </p:nvSpPr>
        <p:spPr>
          <a:xfrm>
            <a:off x="1331640" y="5589240"/>
            <a:ext cx="2448272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755576" y="1772816"/>
            <a:ext cx="3456384" cy="3863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95536" y="734089"/>
            <a:ext cx="288032" cy="8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47936" y="886489"/>
            <a:ext cx="2007840" cy="95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700336" y="1038889"/>
            <a:ext cx="7040016" cy="455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7596336" y="5589240"/>
            <a:ext cx="1224136" cy="2019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7640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556792"/>
            <a:ext cx="4204019" cy="374441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89" y="5404826"/>
            <a:ext cx="7227372" cy="126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/>
          <p:cNvSpPr/>
          <p:nvPr/>
        </p:nvSpPr>
        <p:spPr>
          <a:xfrm flipH="1">
            <a:off x="3779912" y="5589240"/>
            <a:ext cx="936104" cy="21602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052736"/>
            <a:ext cx="3586336" cy="202454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 flipH="1">
            <a:off x="4788024" y="5587592"/>
            <a:ext cx="576064" cy="21767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4572000" y="908720"/>
            <a:ext cx="3888432" cy="23762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382788" y="1178750"/>
            <a:ext cx="36004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2788" y="944724"/>
            <a:ext cx="1541140" cy="133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 flipH="1">
            <a:off x="1277796" y="2449169"/>
            <a:ext cx="1224825" cy="2700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115616" y="548680"/>
            <a:ext cx="122413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21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556792"/>
            <a:ext cx="4204019" cy="374441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89" y="5404826"/>
            <a:ext cx="7227372" cy="1264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/>
          <p:cNvSpPr/>
          <p:nvPr/>
        </p:nvSpPr>
        <p:spPr>
          <a:xfrm flipH="1">
            <a:off x="3779912" y="5589240"/>
            <a:ext cx="936104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052736"/>
            <a:ext cx="3586336" cy="202454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572000" y="908720"/>
            <a:ext cx="3888432" cy="237626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382788" y="1178750"/>
            <a:ext cx="36004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2788" y="944724"/>
            <a:ext cx="1541140" cy="133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 flipH="1">
            <a:off x="1277796" y="2449169"/>
            <a:ext cx="1224825" cy="2700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115616" y="548680"/>
            <a:ext cx="122413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329770" y="4495038"/>
            <a:ext cx="36004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329770" y="4261012"/>
            <a:ext cx="1541140" cy="133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37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Günther Jester</cp:lastModifiedBy>
  <cp:revision>686</cp:revision>
  <dcterms:created xsi:type="dcterms:W3CDTF">2009-03-17T16:01:13Z</dcterms:created>
  <dcterms:modified xsi:type="dcterms:W3CDTF">2017-09-27T15:42:59Z</dcterms:modified>
</cp:coreProperties>
</file>