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1547" r:id="rId3"/>
    <p:sldId id="1593" r:id="rId4"/>
    <p:sldId id="1594" r:id="rId5"/>
    <p:sldId id="1595" r:id="rId6"/>
    <p:sldId id="1596" r:id="rId7"/>
    <p:sldId id="1597" r:id="rId8"/>
    <p:sldId id="1598" r:id="rId9"/>
    <p:sldId id="1599" r:id="rId10"/>
    <p:sldId id="1600" r:id="rId11"/>
    <p:sldId id="1601" r:id="rId12"/>
    <p:sldId id="1602" r:id="rId13"/>
    <p:sldId id="1603" r:id="rId14"/>
    <p:sldId id="1604" r:id="rId15"/>
    <p:sldId id="1605" r:id="rId16"/>
    <p:sldId id="1606" r:id="rId17"/>
    <p:sldId id="1607" r:id="rId18"/>
    <p:sldId id="1608" r:id="rId19"/>
    <p:sldId id="1609" r:id="rId20"/>
    <p:sldId id="1610" r:id="rId21"/>
    <p:sldId id="1611" r:id="rId22"/>
    <p:sldId id="1590" r:id="rId23"/>
    <p:sldId id="1592" r:id="rId24"/>
    <p:sldId id="1613" r:id="rId25"/>
    <p:sldId id="1614" r:id="rId26"/>
    <p:sldId id="1615" r:id="rId27"/>
    <p:sldId id="1616" r:id="rId28"/>
    <p:sldId id="1617" r:id="rId29"/>
    <p:sldId id="1618" r:id="rId30"/>
    <p:sldId id="1619" r:id="rId31"/>
    <p:sldId id="1620" r:id="rId32"/>
    <p:sldId id="1621" r:id="rId33"/>
    <p:sldId id="1622" r:id="rId34"/>
    <p:sldId id="1633" r:id="rId35"/>
    <p:sldId id="1634" r:id="rId36"/>
    <p:sldId id="1623" r:id="rId37"/>
    <p:sldId id="1624" r:id="rId38"/>
    <p:sldId id="1625" r:id="rId39"/>
    <p:sldId id="1626" r:id="rId40"/>
    <p:sldId id="1627" r:id="rId41"/>
    <p:sldId id="1628" r:id="rId42"/>
    <p:sldId id="1630" r:id="rId43"/>
    <p:sldId id="1631" r:id="rId44"/>
    <p:sldId id="1632" r:id="rId45"/>
    <p:sldId id="1612" r:id="rId46"/>
    <p:sldId id="1635" r:id="rId47"/>
    <p:sldId id="1636" r:id="rId48"/>
    <p:sldId id="1657" r:id="rId49"/>
    <p:sldId id="1658" r:id="rId5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010545" y="2171656"/>
            <a:ext cx="2807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jPersistenceAPI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693340" y="2571744"/>
            <a:ext cx="1306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5373216"/>
            <a:ext cx="6072230" cy="5245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Pfeil nach rechts 21"/>
          <p:cNvSpPr/>
          <p:nvPr/>
        </p:nvSpPr>
        <p:spPr>
          <a:xfrm>
            <a:off x="2014306" y="50614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522688" y="4837300"/>
            <a:ext cx="4925860" cy="3279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1717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568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0279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4857725" y="305754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785787" y="281465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969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32" name="Rechteck 231"/>
          <p:cNvSpPr/>
          <p:nvPr/>
        </p:nvSpPr>
        <p:spPr>
          <a:xfrm>
            <a:off x="854842" y="5048285"/>
            <a:ext cx="4502975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8517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170951" y="5176402"/>
            <a:ext cx="365100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2432385" y="5054052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2695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4643412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5072037" y="281465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5072037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5286350" y="515780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5072037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1" name="Rechteck 230"/>
          <p:cNvSpPr/>
          <p:nvPr/>
        </p:nvSpPr>
        <p:spPr>
          <a:xfrm>
            <a:off x="3786162" y="4076732"/>
            <a:ext cx="4362450" cy="48099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2339752" y="3028965"/>
            <a:ext cx="648072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/>
          <p:cNvSpPr/>
          <p:nvPr/>
        </p:nvSpPr>
        <p:spPr>
          <a:xfrm>
            <a:off x="2704883" y="2934896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/>
          <p:cNvSpPr/>
          <p:nvPr/>
        </p:nvSpPr>
        <p:spPr>
          <a:xfrm>
            <a:off x="2170951" y="5176402"/>
            <a:ext cx="365100" cy="26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/>
          <p:cNvSpPr/>
          <p:nvPr/>
        </p:nvSpPr>
        <p:spPr>
          <a:xfrm>
            <a:off x="2432385" y="5054052"/>
            <a:ext cx="1362255" cy="475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Ellipse 29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6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24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5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4010545" y="2171656"/>
            <a:ext cx="2807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err="1" smtClean="0">
                <a:latin typeface="Times New Roman" pitchFamily="18" charset="0"/>
                <a:cs typeface="Times New Roman" pitchFamily="18" charset="0"/>
              </a:rPr>
              <a:t>jPersistenceAPI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693340" y="2571744"/>
            <a:ext cx="1306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 API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421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176181"/>
            <a:ext cx="4343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3" y="5219181"/>
            <a:ext cx="4357718" cy="1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" name="Rechteck 182"/>
          <p:cNvSpPr/>
          <p:nvPr/>
        </p:nvSpPr>
        <p:spPr>
          <a:xfrm>
            <a:off x="5500662" y="495777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5500662" y="5386402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1785926"/>
            <a:ext cx="1547815" cy="17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Ellipse 228"/>
          <p:cNvSpPr/>
          <p:nvPr/>
        </p:nvSpPr>
        <p:spPr>
          <a:xfrm>
            <a:off x="5183348" y="1701609"/>
            <a:ext cx="188898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7853" y="4883091"/>
            <a:ext cx="2743201" cy="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Ellipse 17"/>
          <p:cNvSpPr/>
          <p:nvPr/>
        </p:nvSpPr>
        <p:spPr>
          <a:xfrm>
            <a:off x="3291084" y="5017741"/>
            <a:ext cx="1995236" cy="582974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/>
          <p:cNvSpPr/>
          <p:nvPr/>
        </p:nvSpPr>
        <p:spPr>
          <a:xfrm>
            <a:off x="3933036" y="2928934"/>
            <a:ext cx="1214446" cy="500066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3664994" y="3932316"/>
            <a:ext cx="4579413" cy="71741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" name="Gekrümmte Verbindung 2"/>
          <p:cNvCxnSpPr>
            <a:stCxn id="19" idx="5"/>
            <a:endCxn id="15" idx="1"/>
          </p:cNvCxnSpPr>
          <p:nvPr/>
        </p:nvCxnSpPr>
        <p:spPr>
          <a:xfrm rot="5400000">
            <a:off x="3922456" y="3219494"/>
            <a:ext cx="910902" cy="1183449"/>
          </a:xfrm>
          <a:prstGeom prst="curvedConnector4">
            <a:avLst>
              <a:gd name="adj1" fmla="val 41013"/>
              <a:gd name="adj2" fmla="val 1193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krümmte Verbindung 4"/>
          <p:cNvCxnSpPr>
            <a:stCxn id="18" idx="7"/>
            <a:endCxn id="15" idx="1"/>
          </p:cNvCxnSpPr>
          <p:nvPr/>
        </p:nvCxnSpPr>
        <p:spPr>
          <a:xfrm rot="16200000" flipV="1">
            <a:off x="3971930" y="4080922"/>
            <a:ext cx="836447" cy="1207942"/>
          </a:xfrm>
          <a:prstGeom prst="curvedConnector4">
            <a:avLst>
              <a:gd name="adj1" fmla="val 39487"/>
              <a:gd name="adj2" fmla="val 159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01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693192"/>
            <a:ext cx="2152650" cy="390525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>
            <a:off x="2428860" y="2420888"/>
            <a:ext cx="1638279" cy="158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71736" y="2492896"/>
            <a:ext cx="3008376" cy="151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20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eck 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6136729" cy="3472323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4067139" y="1196752"/>
            <a:ext cx="1638279" cy="15841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210015" y="1268760"/>
            <a:ext cx="3008376" cy="15121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79712" y="2636912"/>
            <a:ext cx="4248472" cy="237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860032" y="2789312"/>
            <a:ext cx="1520553" cy="2151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2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908720"/>
            <a:ext cx="5688632" cy="54006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47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052736"/>
            <a:ext cx="5688632" cy="52565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04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196752"/>
            <a:ext cx="5688632" cy="511256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0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340768"/>
            <a:ext cx="5688632" cy="49685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195736" y="1196752"/>
            <a:ext cx="122413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4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340768"/>
            <a:ext cx="5688632" cy="49685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346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484784"/>
            <a:ext cx="5688632" cy="48245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096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628800"/>
            <a:ext cx="5688632" cy="46805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36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3571876"/>
            <a:ext cx="6072230" cy="24288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844824"/>
            <a:ext cx="5688632" cy="44644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195736" y="1628800"/>
            <a:ext cx="1944216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6619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1844824"/>
            <a:ext cx="5688632" cy="44644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576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2060848"/>
            <a:ext cx="5688632" cy="42484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3165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2636912"/>
            <a:ext cx="5688632" cy="367240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483768" y="2204864"/>
            <a:ext cx="4536504" cy="2880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8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2636912"/>
            <a:ext cx="5688632" cy="367240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483768" y="2314580"/>
            <a:ext cx="4536504" cy="21602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0597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2636912"/>
            <a:ext cx="5688632" cy="367240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16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3212976"/>
            <a:ext cx="5688632" cy="30963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1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3717032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38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4365104"/>
            <a:ext cx="5688632" cy="19442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93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4725144"/>
            <a:ext cx="5688632" cy="158417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4703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4005064"/>
            <a:ext cx="6072230" cy="1995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2000232" y="3546118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7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5013176"/>
            <a:ext cx="5688632" cy="129614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29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5445224"/>
            <a:ext cx="5688632" cy="86409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7772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95736" y="5733256"/>
            <a:ext cx="5688632" cy="5760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4716016" y="4725144"/>
            <a:ext cx="1008112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4932040" y="4869160"/>
            <a:ext cx="720080" cy="100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49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cxnSp>
        <p:nvCxnSpPr>
          <p:cNvPr id="3" name="Gerade Verbindung mit Pfeil 2"/>
          <p:cNvCxnSpPr/>
          <p:nvPr/>
        </p:nvCxnSpPr>
        <p:spPr>
          <a:xfrm flipH="1">
            <a:off x="4716016" y="4725144"/>
            <a:ext cx="1008112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4572000" y="486916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91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693192"/>
            <a:ext cx="2152650" cy="390525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>
            <a:off x="2428860" y="2420888"/>
            <a:ext cx="1567076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71736" y="2492896"/>
            <a:ext cx="3296408" cy="1944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16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45" y="1628800"/>
            <a:ext cx="4637509" cy="4541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37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693192"/>
            <a:ext cx="2152650" cy="390525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>
            <a:off x="2428860" y="2420888"/>
            <a:ext cx="1567076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71736" y="2492896"/>
            <a:ext cx="3296408" cy="136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4067139" y="3861048"/>
            <a:ext cx="1305914" cy="216024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228184" y="43651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836712"/>
            <a:ext cx="1809750" cy="15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6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eck 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5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6136729" cy="3472323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4067139" y="1196752"/>
            <a:ext cx="1638279" cy="15841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210015" y="1268760"/>
            <a:ext cx="3008376" cy="15121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79712" y="2636912"/>
            <a:ext cx="4248472" cy="237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860032" y="2789312"/>
            <a:ext cx="1520553" cy="2151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836712"/>
            <a:ext cx="1809750" cy="15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151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72" y="476672"/>
            <a:ext cx="5354056" cy="60873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836712"/>
            <a:ext cx="1809750" cy="15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20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939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484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896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feil nach rechts 21"/>
          <p:cNvSpPr/>
          <p:nvPr/>
        </p:nvSpPr>
        <p:spPr>
          <a:xfrm>
            <a:off x="2193417" y="4043353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143108" y="4617688"/>
            <a:ext cx="6072230" cy="1280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hteck 1"/>
          <p:cNvSpPr/>
          <p:nvPr/>
        </p:nvSpPr>
        <p:spPr>
          <a:xfrm>
            <a:off x="2522688" y="4005064"/>
            <a:ext cx="681160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3006144" y="3929236"/>
            <a:ext cx="1133808" cy="553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3710620" y="3834218"/>
            <a:ext cx="3453668" cy="79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2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3328262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96" y="2734222"/>
            <a:ext cx="1764292" cy="34394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571876"/>
            <a:ext cx="5162564" cy="222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hteck 22"/>
          <p:cNvSpPr/>
          <p:nvPr/>
        </p:nvSpPr>
        <p:spPr>
          <a:xfrm>
            <a:off x="2143108" y="4797152"/>
            <a:ext cx="6072230" cy="11005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Pfeil nach rechts 21"/>
          <p:cNvSpPr/>
          <p:nvPr/>
        </p:nvSpPr>
        <p:spPr>
          <a:xfrm>
            <a:off x="2014306" y="45335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6500834"/>
            <a:ext cx="2009778" cy="1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03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Bildschirmpräsentation (4:3)</PresentationFormat>
  <Paragraphs>29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675</cp:revision>
  <dcterms:created xsi:type="dcterms:W3CDTF">2009-03-17T16:01:13Z</dcterms:created>
  <dcterms:modified xsi:type="dcterms:W3CDTF">2017-09-27T15:47:47Z</dcterms:modified>
</cp:coreProperties>
</file>