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959" r:id="rId3"/>
    <p:sldId id="967" r:id="rId4"/>
    <p:sldId id="968" r:id="rId5"/>
    <p:sldId id="969" r:id="rId6"/>
    <p:sldId id="972" r:id="rId7"/>
    <p:sldId id="966" r:id="rId8"/>
    <p:sldId id="974" r:id="rId9"/>
    <p:sldId id="1007" r:id="rId10"/>
    <p:sldId id="960" r:id="rId11"/>
    <p:sldId id="1008" r:id="rId12"/>
    <p:sldId id="975" r:id="rId13"/>
    <p:sldId id="1009" r:id="rId14"/>
    <p:sldId id="976" r:id="rId15"/>
    <p:sldId id="1010" r:id="rId16"/>
    <p:sldId id="977" r:id="rId17"/>
    <p:sldId id="978" r:id="rId18"/>
    <p:sldId id="979" r:id="rId19"/>
    <p:sldId id="1012" r:id="rId20"/>
    <p:sldId id="982" r:id="rId21"/>
    <p:sldId id="1013" r:id="rId22"/>
    <p:sldId id="983" r:id="rId23"/>
    <p:sldId id="1014" r:id="rId24"/>
    <p:sldId id="984" r:id="rId25"/>
    <p:sldId id="1015" r:id="rId26"/>
    <p:sldId id="980" r:id="rId27"/>
    <p:sldId id="981" r:id="rId28"/>
    <p:sldId id="961" r:id="rId29"/>
    <p:sldId id="985" r:id="rId30"/>
    <p:sldId id="1016" r:id="rId31"/>
    <p:sldId id="986" r:id="rId32"/>
    <p:sldId id="987" r:id="rId33"/>
    <p:sldId id="988" r:id="rId34"/>
    <p:sldId id="989" r:id="rId35"/>
    <p:sldId id="962" r:id="rId36"/>
    <p:sldId id="1017" r:id="rId37"/>
    <p:sldId id="990" r:id="rId38"/>
    <p:sldId id="991" r:id="rId39"/>
    <p:sldId id="992" r:id="rId40"/>
    <p:sldId id="1018" r:id="rId41"/>
    <p:sldId id="994" r:id="rId42"/>
    <p:sldId id="993" r:id="rId43"/>
    <p:sldId id="995" r:id="rId44"/>
    <p:sldId id="996" r:id="rId45"/>
    <p:sldId id="963" r:id="rId46"/>
    <p:sldId id="997" r:id="rId47"/>
    <p:sldId id="1006" r:id="rId48"/>
    <p:sldId id="998" r:id="rId49"/>
    <p:sldId id="999" r:id="rId50"/>
    <p:sldId id="1000" r:id="rId51"/>
    <p:sldId id="964" r:id="rId52"/>
    <p:sldId id="1001" r:id="rId53"/>
    <p:sldId id="965" r:id="rId54"/>
    <p:sldId id="1002" r:id="rId55"/>
    <p:sldId id="1003" r:id="rId56"/>
    <p:sldId id="1004" r:id="rId57"/>
    <p:sldId id="1005" r:id="rId5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67" autoAdjust="0"/>
    <p:restoredTop sz="93833" autoAdjust="0"/>
  </p:normalViewPr>
  <p:slideViewPr>
    <p:cSldViewPr>
      <p:cViewPr varScale="1">
        <p:scale>
          <a:sx n="74" d="100"/>
          <a:sy n="74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DC899F-73D2-4B66-983D-37C3AD214449}" type="datetimeFigureOut">
              <a:rPr lang="de-DE"/>
              <a:pPr>
                <a:defRPr/>
              </a:pPr>
              <a:t>24.11.2010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3429BB-B579-4F85-A4A1-63F7ECBD76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135A-E15E-40E6-B33C-D685CD2B9E9E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20F11-1121-42D5-9026-DAC6894B74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C393-E4CC-41C9-BB3B-1536C036680A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CCBE2-00CC-48B7-A4B3-5CCBBA3DEC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7EF0-E90B-48BF-B202-5665E6EBF60A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CAA2-C83D-436B-A2E6-0E8576F8FB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5DB7F-D0D0-46E7-B381-B681E8DD3964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87C90-A6B4-40B2-BBB1-A81DB23824D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3C371-D438-4B05-9783-98FAF174FC2B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7837-F749-48E9-91CA-A3E5531FD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4642-1EAC-40BC-BB2C-B0D99B92A6A1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5441-814C-4596-B967-3A014FB566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B87C-B20A-4679-9073-FC57573F179C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C6E-0696-4E78-BCC2-07DBF314FD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749-827B-4E4B-8CA7-2193D8A73A08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9D00-ED11-4EDE-AF67-DCA80AB6A7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4C143-A13A-44D0-A7DD-B51183E78277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CB01-3D85-400B-A08D-DB00A7CFDF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C049-4E93-425B-9500-70696B35E5E3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6FA22-632C-44FF-A497-2F43AB6794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F68E-64D7-41BB-B590-8F64E349389C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DEE1-0329-4BCE-9A78-61EFFC05A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03318B-0F63-4C3E-9319-414DE493CE49}" type="datetimeFigureOut">
              <a:rPr lang="de-DE"/>
              <a:pPr>
                <a:defRPr/>
              </a:pPr>
              <a:t>24.11.2010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A44AF1-674C-4297-924B-110EC60278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</p:pic>
      <p:sp>
        <p:nvSpPr>
          <p:cNvPr id="2051" name="Textfeld 5"/>
          <p:cNvSpPr txBox="1">
            <a:spLocks noChangeArrowheads="1"/>
          </p:cNvSpPr>
          <p:nvPr/>
        </p:nvSpPr>
        <p:spPr bwMode="auto">
          <a:xfrm>
            <a:off x="3762375" y="2193925"/>
            <a:ext cx="25530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Hibernate JPA</a:t>
            </a:r>
            <a:endParaRPr lang="de-AT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3156127"/>
            <a:ext cx="5143536" cy="335758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2695905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123450" y="2786058"/>
            <a:ext cx="2143140" cy="14287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3156127"/>
            <a:ext cx="5143536" cy="335758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2695905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3500437"/>
            <a:ext cx="5143536" cy="30132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3095154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514252" y="3176049"/>
            <a:ext cx="2143140" cy="14287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3500437"/>
            <a:ext cx="5143536" cy="30132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3095154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3857628"/>
            <a:ext cx="5143536" cy="265608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3507282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714612" y="3591798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3857628"/>
            <a:ext cx="5143536" cy="265608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3507282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4286256"/>
            <a:ext cx="5143536" cy="222745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3919410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4643446"/>
            <a:ext cx="5143536" cy="18702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4292901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5072074"/>
            <a:ext cx="5143536" cy="144163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4679271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618491" y="4747685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5072074"/>
            <a:ext cx="5143536" cy="144163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4679271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841876" y="1289032"/>
            <a:ext cx="21396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Validator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429124" y="2357430"/>
            <a:ext cx="94769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000760" y="3000372"/>
            <a:ext cx="9765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Gerade Verbindung mit Pfeil 107"/>
          <p:cNvCxnSpPr/>
          <p:nvPr/>
        </p:nvCxnSpPr>
        <p:spPr>
          <a:xfrm rot="5400000">
            <a:off x="5143504" y="1714488"/>
            <a:ext cx="642942" cy="5000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5214942" y="2071678"/>
            <a:ext cx="1071570" cy="8572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571472" y="2786058"/>
            <a:ext cx="3143272" cy="314327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Textfeld 106"/>
          <p:cNvSpPr txBox="1"/>
          <p:nvPr/>
        </p:nvSpPr>
        <p:spPr>
          <a:xfrm>
            <a:off x="4439855" y="2355282"/>
            <a:ext cx="94769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6011491" y="2998224"/>
            <a:ext cx="9765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4" name="Gerade Verbindung mit Pfeil 113"/>
          <p:cNvCxnSpPr/>
          <p:nvPr/>
        </p:nvCxnSpPr>
        <p:spPr>
          <a:xfrm rot="5400000">
            <a:off x="5154235" y="1712340"/>
            <a:ext cx="642942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/>
          <p:nvPr/>
        </p:nvCxnSpPr>
        <p:spPr>
          <a:xfrm>
            <a:off x="5225673" y="2069530"/>
            <a:ext cx="1071570" cy="857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5572140"/>
            <a:ext cx="5143536" cy="94157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5065641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643174" y="5143512"/>
            <a:ext cx="342902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5572140"/>
            <a:ext cx="5143536" cy="94157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5065641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6000768"/>
            <a:ext cx="5143536" cy="5129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5593680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1980310" y="5669336"/>
            <a:ext cx="342902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1032901" y="6000768"/>
            <a:ext cx="5143536" cy="5129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34270" y="5593680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8" name="Pfeil nach rechts 87"/>
          <p:cNvSpPr/>
          <p:nvPr/>
        </p:nvSpPr>
        <p:spPr>
          <a:xfrm>
            <a:off x="734270" y="5980050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578779" y="6072206"/>
            <a:ext cx="342902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285992"/>
            <a:ext cx="5291151" cy="4265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8" name="Pfeil nach rechts 87"/>
          <p:cNvSpPr/>
          <p:nvPr/>
        </p:nvSpPr>
        <p:spPr>
          <a:xfrm>
            <a:off x="734270" y="5980050"/>
            <a:ext cx="357190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714480" y="4357694"/>
            <a:ext cx="1928826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2143108" y="3974746"/>
            <a:ext cx="2357454" cy="12295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072745" y="3526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Pfeil nach rechts 93"/>
          <p:cNvSpPr/>
          <p:nvPr/>
        </p:nvSpPr>
        <p:spPr>
          <a:xfrm>
            <a:off x="8215338" y="399929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786314" y="3857628"/>
            <a:ext cx="3286148" cy="14287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072745" y="3526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Pfeil nach rechts 93"/>
          <p:cNvSpPr/>
          <p:nvPr/>
        </p:nvSpPr>
        <p:spPr>
          <a:xfrm>
            <a:off x="8215338" y="381899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24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142984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5787653" y="2249570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1142976" y="4286256"/>
            <a:ext cx="7215238" cy="150019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24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142984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857224" y="421481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1142976" y="4429132"/>
            <a:ext cx="7215238" cy="135732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841876" y="1289032"/>
            <a:ext cx="21396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Validator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429124" y="2357430"/>
            <a:ext cx="94769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000760" y="3000372"/>
            <a:ext cx="9765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Gerade Verbindung mit Pfeil 107"/>
          <p:cNvCxnSpPr/>
          <p:nvPr/>
        </p:nvCxnSpPr>
        <p:spPr>
          <a:xfrm rot="5400000">
            <a:off x="5143504" y="1714488"/>
            <a:ext cx="642942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5214942" y="2071678"/>
            <a:ext cx="1071570" cy="8572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571472" y="2786058"/>
            <a:ext cx="3143272" cy="3143272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24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142984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857224" y="436936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1142976" y="4643446"/>
            <a:ext cx="7215238" cy="114300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24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142984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1142976" y="5000636"/>
            <a:ext cx="7215238" cy="78581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3428992" y="2786058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rot="5400000">
            <a:off x="2178827" y="2821777"/>
            <a:ext cx="1857388" cy="17859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6357950" y="4714884"/>
            <a:ext cx="1214446" cy="21431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Pfeil nach rechts 92"/>
          <p:cNvSpPr/>
          <p:nvPr/>
        </p:nvSpPr>
        <p:spPr>
          <a:xfrm>
            <a:off x="857224" y="471709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24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142984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1142976" y="5000636"/>
            <a:ext cx="7215238" cy="78581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3428992" y="2786058"/>
            <a:ext cx="2000264" cy="17145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rot="5400000">
            <a:off x="2178827" y="2821777"/>
            <a:ext cx="1857388" cy="17859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feil nach rechts 92"/>
          <p:cNvSpPr/>
          <p:nvPr/>
        </p:nvSpPr>
        <p:spPr>
          <a:xfrm>
            <a:off x="857224" y="471709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24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142984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1142976" y="5214950"/>
            <a:ext cx="7215238" cy="57150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4" name="Gerade Verbindung mit Pfeil 93"/>
          <p:cNvCxnSpPr/>
          <p:nvPr/>
        </p:nvCxnSpPr>
        <p:spPr>
          <a:xfrm rot="5400000">
            <a:off x="2178827" y="2821777"/>
            <a:ext cx="1857388" cy="17859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rot="16200000" flipH="1">
            <a:off x="2786050" y="3571876"/>
            <a:ext cx="2286016" cy="571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feil nach rechts 92"/>
          <p:cNvSpPr/>
          <p:nvPr/>
        </p:nvSpPr>
        <p:spPr>
          <a:xfrm>
            <a:off x="857224" y="497467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65246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142984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4" name="Gerade Verbindung mit Pfeil 93"/>
          <p:cNvCxnSpPr/>
          <p:nvPr/>
        </p:nvCxnSpPr>
        <p:spPr>
          <a:xfrm rot="5400000">
            <a:off x="2178827" y="2821777"/>
            <a:ext cx="1857388" cy="17859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rot="16200000" flipH="1">
            <a:off x="2786050" y="3571876"/>
            <a:ext cx="2286016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feil nach rechts 89"/>
          <p:cNvSpPr/>
          <p:nvPr/>
        </p:nvSpPr>
        <p:spPr>
          <a:xfrm>
            <a:off x="1011772" y="5348170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28596" y="2643182"/>
            <a:ext cx="4929222" cy="271464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6215074" y="3643314"/>
            <a:ext cx="2357454" cy="250033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Pfeil nach rechts 89"/>
          <p:cNvSpPr/>
          <p:nvPr/>
        </p:nvSpPr>
        <p:spPr>
          <a:xfrm>
            <a:off x="6572264" y="4793365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428596" y="2643182"/>
            <a:ext cx="4929222" cy="271464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28596" y="2643182"/>
            <a:ext cx="4929222" cy="142876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28596" y="4071942"/>
            <a:ext cx="4929222" cy="52582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695633" y="4786322"/>
            <a:ext cx="4929222" cy="4286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Pfeil nach rechts 95"/>
          <p:cNvSpPr/>
          <p:nvPr/>
        </p:nvSpPr>
        <p:spPr>
          <a:xfrm>
            <a:off x="188524" y="463056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28596" y="2643182"/>
            <a:ext cx="4929222" cy="1000132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28596" y="4286256"/>
            <a:ext cx="4929222" cy="31151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695633" y="4786322"/>
            <a:ext cx="4929222" cy="4286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Pfeil nach rechts 95"/>
          <p:cNvSpPr/>
          <p:nvPr/>
        </p:nvSpPr>
        <p:spPr>
          <a:xfrm>
            <a:off x="188524" y="408964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28596" y="2630303"/>
            <a:ext cx="4929222" cy="78581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28596" y="4454890"/>
            <a:ext cx="4929222" cy="16863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695633" y="4786322"/>
            <a:ext cx="4929222" cy="4286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7" name="Rechteck 96"/>
          <p:cNvSpPr/>
          <p:nvPr/>
        </p:nvSpPr>
        <p:spPr>
          <a:xfrm>
            <a:off x="1357290" y="4286256"/>
            <a:ext cx="3071834" cy="14287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8" name="Pfeil nach rechts 97"/>
          <p:cNvSpPr/>
          <p:nvPr/>
        </p:nvSpPr>
        <p:spPr>
          <a:xfrm>
            <a:off x="188524" y="424419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841876" y="1289032"/>
            <a:ext cx="21396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Validator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429124" y="2357430"/>
            <a:ext cx="94769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000760" y="3000372"/>
            <a:ext cx="9765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Gerade Verbindung mit Pfeil 107"/>
          <p:cNvCxnSpPr/>
          <p:nvPr/>
        </p:nvCxnSpPr>
        <p:spPr>
          <a:xfrm rot="5400000">
            <a:off x="5143504" y="1714488"/>
            <a:ext cx="642942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5214942" y="2071678"/>
            <a:ext cx="1071570" cy="8572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571472" y="2786058"/>
            <a:ext cx="3143272" cy="3143272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Rechteck 92"/>
          <p:cNvSpPr/>
          <p:nvPr/>
        </p:nvSpPr>
        <p:spPr>
          <a:xfrm>
            <a:off x="428596" y="4454890"/>
            <a:ext cx="4929222" cy="16863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695633" y="4786322"/>
            <a:ext cx="4929222" cy="4286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7" name="Rechteck 96"/>
          <p:cNvSpPr/>
          <p:nvPr/>
        </p:nvSpPr>
        <p:spPr>
          <a:xfrm>
            <a:off x="3000364" y="4286256"/>
            <a:ext cx="1428760" cy="21431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8" name="Pfeil nach rechts 97"/>
          <p:cNvSpPr/>
          <p:nvPr/>
        </p:nvSpPr>
        <p:spPr>
          <a:xfrm>
            <a:off x="188524" y="424419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428596" y="3286124"/>
            <a:ext cx="4929222" cy="12999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9" name="Rechteck 98"/>
          <p:cNvSpPr/>
          <p:nvPr/>
        </p:nvSpPr>
        <p:spPr>
          <a:xfrm>
            <a:off x="408674" y="2766136"/>
            <a:ext cx="4929222" cy="12999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Rechteck 88"/>
          <p:cNvSpPr/>
          <p:nvPr/>
        </p:nvSpPr>
        <p:spPr>
          <a:xfrm>
            <a:off x="428596" y="3286124"/>
            <a:ext cx="4929222" cy="12999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3" name="Rechteck 92"/>
          <p:cNvSpPr/>
          <p:nvPr/>
        </p:nvSpPr>
        <p:spPr>
          <a:xfrm>
            <a:off x="428596" y="4454890"/>
            <a:ext cx="4929222" cy="16863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Rechteck 93"/>
          <p:cNvSpPr/>
          <p:nvPr/>
        </p:nvSpPr>
        <p:spPr>
          <a:xfrm>
            <a:off x="695633" y="4786322"/>
            <a:ext cx="4929222" cy="4286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Rechteck 95"/>
          <p:cNvSpPr/>
          <p:nvPr/>
        </p:nvSpPr>
        <p:spPr>
          <a:xfrm>
            <a:off x="421553" y="2766136"/>
            <a:ext cx="4929222" cy="12999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8" name="Pfeil nach rechts 97"/>
          <p:cNvSpPr/>
          <p:nvPr/>
        </p:nvSpPr>
        <p:spPr>
          <a:xfrm>
            <a:off x="188524" y="424419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Rechteck 93"/>
          <p:cNvSpPr/>
          <p:nvPr/>
        </p:nvSpPr>
        <p:spPr>
          <a:xfrm>
            <a:off x="695633" y="4786322"/>
            <a:ext cx="4929222" cy="42862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Pfeil nach rechts 95"/>
          <p:cNvSpPr/>
          <p:nvPr/>
        </p:nvSpPr>
        <p:spPr>
          <a:xfrm>
            <a:off x="188524" y="442450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Pfeil nach rechts 92"/>
          <p:cNvSpPr/>
          <p:nvPr/>
        </p:nvSpPr>
        <p:spPr>
          <a:xfrm>
            <a:off x="291556" y="473359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714620"/>
            <a:ext cx="480754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Pfeil nach rechts 92"/>
          <p:cNvSpPr/>
          <p:nvPr/>
        </p:nvSpPr>
        <p:spPr>
          <a:xfrm>
            <a:off x="1285852" y="407194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4" name="Ellipse 93"/>
          <p:cNvSpPr/>
          <p:nvPr/>
        </p:nvSpPr>
        <p:spPr>
          <a:xfrm>
            <a:off x="1714480" y="4071942"/>
            <a:ext cx="2786082" cy="285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8" name="Gewinkelte Verbindung 97"/>
          <p:cNvCxnSpPr>
            <a:stCxn id="94" idx="6"/>
          </p:cNvCxnSpPr>
          <p:nvPr/>
        </p:nvCxnSpPr>
        <p:spPr>
          <a:xfrm>
            <a:off x="4500562" y="4214818"/>
            <a:ext cx="2286016" cy="857256"/>
          </a:xfrm>
          <a:prstGeom prst="bentConnector3">
            <a:avLst>
              <a:gd name="adj1" fmla="val 398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54236"/>
            <a:ext cx="5848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97367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857224" y="3143248"/>
            <a:ext cx="4071966" cy="285752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3676107" y="2786058"/>
            <a:ext cx="2786082" cy="28575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Rechteck 87"/>
          <p:cNvSpPr/>
          <p:nvPr/>
        </p:nvSpPr>
        <p:spPr>
          <a:xfrm>
            <a:off x="357158" y="2357430"/>
            <a:ext cx="3643338" cy="35719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54236"/>
            <a:ext cx="5848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97367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857224" y="3143248"/>
            <a:ext cx="4071966" cy="285752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9" name="Gerade Verbindung 88"/>
          <p:cNvCxnSpPr/>
          <p:nvPr/>
        </p:nvCxnSpPr>
        <p:spPr>
          <a:xfrm>
            <a:off x="5357818" y="1500174"/>
            <a:ext cx="57150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rot="10800000" flipV="1">
            <a:off x="4500562" y="1571612"/>
            <a:ext cx="1428760" cy="11430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54236"/>
            <a:ext cx="5848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97367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857224" y="3357562"/>
            <a:ext cx="4071966" cy="192882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7" name="Gerade Verbindung mit Pfeil 86"/>
          <p:cNvCxnSpPr/>
          <p:nvPr/>
        </p:nvCxnSpPr>
        <p:spPr>
          <a:xfrm rot="10800000" flipV="1">
            <a:off x="3857620" y="1571612"/>
            <a:ext cx="2071702" cy="16430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5357818" y="1500174"/>
            <a:ext cx="571504" cy="21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54236"/>
            <a:ext cx="5848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97367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857224" y="3857628"/>
            <a:ext cx="4071966" cy="142876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54236"/>
            <a:ext cx="5848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97367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6" name="Rechteck 85"/>
          <p:cNvSpPr/>
          <p:nvPr/>
        </p:nvSpPr>
        <p:spPr>
          <a:xfrm>
            <a:off x="857224" y="4357694"/>
            <a:ext cx="4071966" cy="92869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841876" y="1289032"/>
            <a:ext cx="21396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Validator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429124" y="2357430"/>
            <a:ext cx="94769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000760" y="3000372"/>
            <a:ext cx="9765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Gerade Verbindung mit Pfeil 107"/>
          <p:cNvCxnSpPr/>
          <p:nvPr/>
        </p:nvCxnSpPr>
        <p:spPr>
          <a:xfrm rot="5400000">
            <a:off x="5143504" y="1714488"/>
            <a:ext cx="642942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5214942" y="2071678"/>
            <a:ext cx="1071570" cy="8572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feil nach rechts 106"/>
          <p:cNvSpPr/>
          <p:nvPr/>
        </p:nvSpPr>
        <p:spPr>
          <a:xfrm>
            <a:off x="1072745" y="3526196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554236"/>
            <a:ext cx="5848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973671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09789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571744"/>
            <a:ext cx="4286280" cy="366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" name="Rechteck 85"/>
          <p:cNvSpPr/>
          <p:nvPr/>
        </p:nvSpPr>
        <p:spPr>
          <a:xfrm>
            <a:off x="928662" y="4286256"/>
            <a:ext cx="1857388" cy="14287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Pfeil nach rechts 88"/>
          <p:cNvSpPr/>
          <p:nvPr/>
        </p:nvSpPr>
        <p:spPr>
          <a:xfrm>
            <a:off x="688590" y="4286256"/>
            <a:ext cx="285752" cy="214314"/>
          </a:xfrm>
          <a:prstGeom prst="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286124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643314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572264" y="409789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571744"/>
            <a:ext cx="4286280" cy="3665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Pfeil nach rechts 88"/>
          <p:cNvSpPr/>
          <p:nvPr/>
        </p:nvSpPr>
        <p:spPr>
          <a:xfrm>
            <a:off x="688590" y="428625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7077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428736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785926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215074" y="260112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000100" y="4526328"/>
            <a:ext cx="7072362" cy="1428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7077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428736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785926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215074" y="260112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000100" y="4857760"/>
            <a:ext cx="7072362" cy="109732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14348" y="4572008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7077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428736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785926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215074" y="260112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7" name="Rechteck 86"/>
          <p:cNvSpPr/>
          <p:nvPr/>
        </p:nvSpPr>
        <p:spPr>
          <a:xfrm>
            <a:off x="1000100" y="5286388"/>
            <a:ext cx="7072362" cy="6687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14348" y="497125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7077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428736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785926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215074" y="260112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14348" y="528035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1000100" y="5500702"/>
            <a:ext cx="7072362" cy="45438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714348" y="5715016"/>
            <a:ext cx="378621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7077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428736"/>
            <a:ext cx="2238572" cy="225787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785926"/>
            <a:ext cx="2387108" cy="2500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6" name="Pfeil nach rechts 95"/>
          <p:cNvSpPr/>
          <p:nvPr/>
        </p:nvSpPr>
        <p:spPr>
          <a:xfrm>
            <a:off x="6215074" y="2601123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8" name="Pfeil nach rechts 87"/>
          <p:cNvSpPr/>
          <p:nvPr/>
        </p:nvSpPr>
        <p:spPr>
          <a:xfrm>
            <a:off x="714348" y="5589449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Rechteck 89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57813" y="1400175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600075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4841876" y="1289032"/>
            <a:ext cx="21396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Hibernate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Validator</a:t>
            </a:r>
            <a:r>
              <a:rPr lang="de-A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4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de-AT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429124" y="2357430"/>
            <a:ext cx="94769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builtIn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000760" y="3000372"/>
            <a:ext cx="97655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de-AT" sz="1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AT" sz="1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Gerade Verbindung mit Pfeil 107"/>
          <p:cNvCxnSpPr/>
          <p:nvPr/>
        </p:nvCxnSpPr>
        <p:spPr>
          <a:xfrm rot="5400000">
            <a:off x="5143504" y="1714488"/>
            <a:ext cx="642942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5214942" y="2071678"/>
            <a:ext cx="1071570" cy="85725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feil nach rechts 106"/>
          <p:cNvSpPr/>
          <p:nvPr/>
        </p:nvSpPr>
        <p:spPr>
          <a:xfrm>
            <a:off x="1072745" y="3526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072745" y="3526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Pfeil nach rechts 93"/>
          <p:cNvSpPr/>
          <p:nvPr/>
        </p:nvSpPr>
        <p:spPr>
          <a:xfrm>
            <a:off x="8215338" y="4192482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786314" y="3857628"/>
            <a:ext cx="3286148" cy="28575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072745" y="3526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Pfeil nach rechts 93"/>
          <p:cNvSpPr/>
          <p:nvPr/>
        </p:nvSpPr>
        <p:spPr>
          <a:xfrm>
            <a:off x="8215338" y="399929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786314" y="3857628"/>
            <a:ext cx="3286148" cy="14287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9" name="Rechteck 88"/>
          <p:cNvSpPr/>
          <p:nvPr/>
        </p:nvSpPr>
        <p:spPr>
          <a:xfrm>
            <a:off x="6000760" y="4000504"/>
            <a:ext cx="2071702" cy="14287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hteck 219"/>
          <p:cNvSpPr/>
          <p:nvPr/>
        </p:nvSpPr>
        <p:spPr>
          <a:xfrm>
            <a:off x="3409950" y="1182688"/>
            <a:ext cx="4500563" cy="81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62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" name="Rechteck 207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2" name="Rechteck 221"/>
          <p:cNvSpPr/>
          <p:nvPr/>
        </p:nvSpPr>
        <p:spPr>
          <a:xfrm>
            <a:off x="4286250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71487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0719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500563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929188" y="57150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514350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557212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535781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578643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6000750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6429375" y="342900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215063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6643688" y="557213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6858000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7286625" y="328613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7072313" y="52863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7500938" y="54292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7715250" y="37147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286250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4071938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450056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714875" y="771525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28625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471487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4929188" y="1014413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14350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5357813" y="971550"/>
            <a:ext cx="214312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557212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5143500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5572125" y="12001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000750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6429375" y="7572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858000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7286625" y="7429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2063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35000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063625" y="1431925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49225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920875" y="1417638"/>
            <a:ext cx="214313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2349500" y="1403350"/>
            <a:ext cx="214313" cy="21431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778125" y="14176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3206750" y="13890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635375" y="140335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420688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206375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635000" y="183197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849313" y="161766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063625" y="1860550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127793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149225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70656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192087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135188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2349500" y="1817688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563813" y="1603375"/>
            <a:ext cx="214312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2778125" y="1846263"/>
            <a:ext cx="214313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2992438" y="1589088"/>
            <a:ext cx="214312" cy="214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3421063" y="158908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857625" y="35718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643313" y="557213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3429000" y="7715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3214688" y="985838"/>
            <a:ext cx="214312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3643313" y="985838"/>
            <a:ext cx="214312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857625" y="771525"/>
            <a:ext cx="214313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3429000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3857625" y="1214438"/>
            <a:ext cx="214313" cy="21431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000375" y="1214438"/>
            <a:ext cx="214313" cy="2143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0" y="1609725"/>
            <a:ext cx="214313" cy="2143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4071938" y="758825"/>
            <a:ext cx="4429125" cy="1357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32" name="Rechteck 331"/>
          <p:cNvSpPr/>
          <p:nvPr/>
        </p:nvSpPr>
        <p:spPr>
          <a:xfrm>
            <a:off x="3402013" y="1162050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3624263" y="981075"/>
            <a:ext cx="214312" cy="214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/>
              <a:cs typeface="+mn-cs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643313" y="1214438"/>
            <a:ext cx="642937" cy="928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0" name="Rechteck 119"/>
          <p:cNvSpPr/>
          <p:nvPr/>
        </p:nvSpPr>
        <p:spPr>
          <a:xfrm>
            <a:off x="3857625" y="1000125"/>
            <a:ext cx="64293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2" name="Rechteck 121"/>
          <p:cNvSpPr/>
          <p:nvPr/>
        </p:nvSpPr>
        <p:spPr>
          <a:xfrm>
            <a:off x="3424238" y="1381125"/>
            <a:ext cx="642937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1" name="Rechteck 90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6750" y="1803400"/>
            <a:ext cx="214313" cy="2143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ker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214678" y="1591534"/>
            <a:ext cx="428628" cy="265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Textfeld 111"/>
          <p:cNvSpPr txBox="1"/>
          <p:nvPr/>
        </p:nvSpPr>
        <p:spPr>
          <a:xfrm>
            <a:off x="7361351" y="6581001"/>
            <a:ext cx="1767856" cy="27699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de-AT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Hibernate </a:t>
            </a:r>
            <a:r>
              <a:rPr lang="de-AT" sz="1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Validator</a:t>
            </a:r>
            <a:endParaRPr lang="de-AT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804758" cy="28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Pfeil nach rechts 86"/>
          <p:cNvSpPr/>
          <p:nvPr/>
        </p:nvSpPr>
        <p:spPr>
          <a:xfrm>
            <a:off x="1072745" y="3526196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428736"/>
            <a:ext cx="35433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" name="Pfeil nach rechts 93"/>
          <p:cNvSpPr/>
          <p:nvPr/>
        </p:nvSpPr>
        <p:spPr>
          <a:xfrm>
            <a:off x="8215338" y="3999297"/>
            <a:ext cx="285752" cy="21431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0" name="Rechteck 89"/>
          <p:cNvSpPr/>
          <p:nvPr/>
        </p:nvSpPr>
        <p:spPr>
          <a:xfrm>
            <a:off x="4786314" y="3857628"/>
            <a:ext cx="3286148" cy="14287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PresentationFormat>Bildschirmpräsentation (4:3)</PresentationFormat>
  <Paragraphs>74</Paragraphs>
  <Slides>57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5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Folie 45</vt:lpstr>
      <vt:lpstr>Folie 46</vt:lpstr>
      <vt:lpstr>Folie 47</vt:lpstr>
      <vt:lpstr>Folie 48</vt:lpstr>
      <vt:lpstr>Folie 49</vt:lpstr>
      <vt:lpstr>Folie 50</vt:lpstr>
      <vt:lpstr>Folie 51</vt:lpstr>
      <vt:lpstr>Folie 52</vt:lpstr>
      <vt:lpstr>Folie 53</vt:lpstr>
      <vt:lpstr>Folie 54</vt:lpstr>
      <vt:lpstr>Folie 55</vt:lpstr>
      <vt:lpstr>Folie 56</vt:lpstr>
      <vt:lpstr>Folie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User</dc:creator>
  <cp:lastModifiedBy>User</cp:lastModifiedBy>
  <cp:revision>608</cp:revision>
  <dcterms:created xsi:type="dcterms:W3CDTF">2009-03-17T16:01:13Z</dcterms:created>
  <dcterms:modified xsi:type="dcterms:W3CDTF">2010-11-24T17:09:57Z</dcterms:modified>
</cp:coreProperties>
</file>