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015A7-7C1B-4724-B637-F158F1F93B5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E90F38-A87C-4A70-BDAF-260F750D1EE8}">
      <dgm:prSet/>
      <dgm:spPr/>
      <dgm:t>
        <a:bodyPr/>
        <a:lstStyle/>
        <a:p>
          <a:r>
            <a:rPr lang="en-US"/>
            <a:t>Customer behavior in Supermarket: 5 days(Mon-Fri)</a:t>
          </a:r>
        </a:p>
      </dgm:t>
    </dgm:pt>
    <dgm:pt modelId="{E12B65B2-2714-4A37-9C7E-BA3B2A64F586}" type="parTrans" cxnId="{F084D425-A132-4E9F-9F00-4EDA53BE8987}">
      <dgm:prSet/>
      <dgm:spPr/>
      <dgm:t>
        <a:bodyPr/>
        <a:lstStyle/>
        <a:p>
          <a:endParaRPr lang="en-US"/>
        </a:p>
      </dgm:t>
    </dgm:pt>
    <dgm:pt modelId="{B5886129-40D0-4B05-9439-5C6FA79529F7}" type="sibTrans" cxnId="{F084D425-A132-4E9F-9F00-4EDA53BE8987}">
      <dgm:prSet/>
      <dgm:spPr/>
      <dgm:t>
        <a:bodyPr/>
        <a:lstStyle/>
        <a:p>
          <a:endParaRPr lang="en-US"/>
        </a:p>
      </dgm:t>
    </dgm:pt>
    <dgm:pt modelId="{B6E971CB-3877-4E61-8B3E-88A820B2C96B}">
      <dgm:prSet/>
      <dgm:spPr/>
      <dgm:t>
        <a:bodyPr/>
        <a:lstStyle/>
        <a:p>
          <a:r>
            <a:rPr lang="en-US" dirty="0"/>
            <a:t>Customer number</a:t>
          </a:r>
        </a:p>
        <a:p>
          <a:r>
            <a:rPr lang="en-US" dirty="0"/>
            <a:t>Section: Dairy, Drinks, Fruits, Spices, Checkout</a:t>
          </a:r>
        </a:p>
      </dgm:t>
    </dgm:pt>
    <dgm:pt modelId="{9F5E67EA-4FEE-48E3-ACFB-B1482E49643D}" type="parTrans" cxnId="{7AC78A42-6424-43B8-A9A0-87A9EDAC6B30}">
      <dgm:prSet/>
      <dgm:spPr/>
      <dgm:t>
        <a:bodyPr/>
        <a:lstStyle/>
        <a:p>
          <a:endParaRPr lang="en-US"/>
        </a:p>
      </dgm:t>
    </dgm:pt>
    <dgm:pt modelId="{71B47AB8-C463-4B2D-86F2-00C97BB10095}" type="sibTrans" cxnId="{7AC78A42-6424-43B8-A9A0-87A9EDAC6B30}">
      <dgm:prSet/>
      <dgm:spPr/>
      <dgm:t>
        <a:bodyPr/>
        <a:lstStyle/>
        <a:p>
          <a:endParaRPr lang="en-US"/>
        </a:p>
      </dgm:t>
    </dgm:pt>
    <dgm:pt modelId="{C928CEEC-66DC-4B49-8EF6-87967AC157EF}" type="pres">
      <dgm:prSet presAssocID="{AA0015A7-7C1B-4724-B637-F158F1F93B52}" presName="outerComposite" presStyleCnt="0">
        <dgm:presLayoutVars>
          <dgm:chMax val="5"/>
          <dgm:dir/>
          <dgm:resizeHandles val="exact"/>
        </dgm:presLayoutVars>
      </dgm:prSet>
      <dgm:spPr/>
    </dgm:pt>
    <dgm:pt modelId="{A18AB640-FA1B-40A6-9340-98720968FF4D}" type="pres">
      <dgm:prSet presAssocID="{AA0015A7-7C1B-4724-B637-F158F1F93B52}" presName="dummyMaxCanvas" presStyleCnt="0">
        <dgm:presLayoutVars/>
      </dgm:prSet>
      <dgm:spPr/>
    </dgm:pt>
    <dgm:pt modelId="{498F66B3-0234-47B1-B188-97D7F82B32D3}" type="pres">
      <dgm:prSet presAssocID="{AA0015A7-7C1B-4724-B637-F158F1F93B52}" presName="TwoNodes_1" presStyleLbl="node1" presStyleIdx="0" presStyleCnt="2">
        <dgm:presLayoutVars>
          <dgm:bulletEnabled val="1"/>
        </dgm:presLayoutVars>
      </dgm:prSet>
      <dgm:spPr/>
    </dgm:pt>
    <dgm:pt modelId="{ACB5DDA5-4F0A-4149-A959-DE7B30677D79}" type="pres">
      <dgm:prSet presAssocID="{AA0015A7-7C1B-4724-B637-F158F1F93B52}" presName="TwoNodes_2" presStyleLbl="node1" presStyleIdx="1" presStyleCnt="2">
        <dgm:presLayoutVars>
          <dgm:bulletEnabled val="1"/>
        </dgm:presLayoutVars>
      </dgm:prSet>
      <dgm:spPr/>
    </dgm:pt>
    <dgm:pt modelId="{D3237A33-9514-4768-AD45-D1FF20800A4F}" type="pres">
      <dgm:prSet presAssocID="{AA0015A7-7C1B-4724-B637-F158F1F93B52}" presName="TwoConn_1-2" presStyleLbl="fgAccFollowNode1" presStyleIdx="0" presStyleCnt="1">
        <dgm:presLayoutVars>
          <dgm:bulletEnabled val="1"/>
        </dgm:presLayoutVars>
      </dgm:prSet>
      <dgm:spPr/>
    </dgm:pt>
    <dgm:pt modelId="{DFD8ACCC-19BB-4BAA-942D-211E2D50E183}" type="pres">
      <dgm:prSet presAssocID="{AA0015A7-7C1B-4724-B637-F158F1F93B52}" presName="TwoNodes_1_text" presStyleLbl="node1" presStyleIdx="1" presStyleCnt="2">
        <dgm:presLayoutVars>
          <dgm:bulletEnabled val="1"/>
        </dgm:presLayoutVars>
      </dgm:prSet>
      <dgm:spPr/>
    </dgm:pt>
    <dgm:pt modelId="{754B36F5-40AC-4B85-AC6C-4629C5679C18}" type="pres">
      <dgm:prSet presAssocID="{AA0015A7-7C1B-4724-B637-F158F1F93B5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084D425-A132-4E9F-9F00-4EDA53BE8987}" srcId="{AA0015A7-7C1B-4724-B637-F158F1F93B52}" destId="{0CE90F38-A87C-4A70-BDAF-260F750D1EE8}" srcOrd="0" destOrd="0" parTransId="{E12B65B2-2714-4A37-9C7E-BA3B2A64F586}" sibTransId="{B5886129-40D0-4B05-9439-5C6FA79529F7}"/>
    <dgm:cxn modelId="{7013C35B-FF1E-4B21-BE01-80BB3169F812}" type="presOf" srcId="{0CE90F38-A87C-4A70-BDAF-260F750D1EE8}" destId="{DFD8ACCC-19BB-4BAA-942D-211E2D50E183}" srcOrd="1" destOrd="0" presId="urn:microsoft.com/office/officeart/2005/8/layout/vProcess5"/>
    <dgm:cxn modelId="{7AC78A42-6424-43B8-A9A0-87A9EDAC6B30}" srcId="{AA0015A7-7C1B-4724-B637-F158F1F93B52}" destId="{B6E971CB-3877-4E61-8B3E-88A820B2C96B}" srcOrd="1" destOrd="0" parTransId="{9F5E67EA-4FEE-48E3-ACFB-B1482E49643D}" sibTransId="{71B47AB8-C463-4B2D-86F2-00C97BB10095}"/>
    <dgm:cxn modelId="{444F3D53-CCE4-4CE7-9FB1-3308D08C6972}" type="presOf" srcId="{B5886129-40D0-4B05-9439-5C6FA79529F7}" destId="{D3237A33-9514-4768-AD45-D1FF20800A4F}" srcOrd="0" destOrd="0" presId="urn:microsoft.com/office/officeart/2005/8/layout/vProcess5"/>
    <dgm:cxn modelId="{816F26B0-EACA-437A-AFCD-B5731E6CE1CE}" type="presOf" srcId="{B6E971CB-3877-4E61-8B3E-88A820B2C96B}" destId="{754B36F5-40AC-4B85-AC6C-4629C5679C18}" srcOrd="1" destOrd="0" presId="urn:microsoft.com/office/officeart/2005/8/layout/vProcess5"/>
    <dgm:cxn modelId="{74DA13C1-1292-48DB-B1FE-2635C25B2663}" type="presOf" srcId="{B6E971CB-3877-4E61-8B3E-88A820B2C96B}" destId="{ACB5DDA5-4F0A-4149-A959-DE7B30677D79}" srcOrd="0" destOrd="0" presId="urn:microsoft.com/office/officeart/2005/8/layout/vProcess5"/>
    <dgm:cxn modelId="{B141FFCE-809F-457E-A906-01BB69384AFD}" type="presOf" srcId="{0CE90F38-A87C-4A70-BDAF-260F750D1EE8}" destId="{498F66B3-0234-47B1-B188-97D7F82B32D3}" srcOrd="0" destOrd="0" presId="urn:microsoft.com/office/officeart/2005/8/layout/vProcess5"/>
    <dgm:cxn modelId="{02DD92DC-6BFC-49AE-9692-56E83C365AC7}" type="presOf" srcId="{AA0015A7-7C1B-4724-B637-F158F1F93B52}" destId="{C928CEEC-66DC-4B49-8EF6-87967AC157EF}" srcOrd="0" destOrd="0" presId="urn:microsoft.com/office/officeart/2005/8/layout/vProcess5"/>
    <dgm:cxn modelId="{8806454E-CE54-4974-8890-5C3992F12854}" type="presParOf" srcId="{C928CEEC-66DC-4B49-8EF6-87967AC157EF}" destId="{A18AB640-FA1B-40A6-9340-98720968FF4D}" srcOrd="0" destOrd="0" presId="urn:microsoft.com/office/officeart/2005/8/layout/vProcess5"/>
    <dgm:cxn modelId="{DDB759C6-F1DA-44F7-82BF-A53D7A702773}" type="presParOf" srcId="{C928CEEC-66DC-4B49-8EF6-87967AC157EF}" destId="{498F66B3-0234-47B1-B188-97D7F82B32D3}" srcOrd="1" destOrd="0" presId="urn:microsoft.com/office/officeart/2005/8/layout/vProcess5"/>
    <dgm:cxn modelId="{FB70A303-D508-4AC0-B34A-337505254995}" type="presParOf" srcId="{C928CEEC-66DC-4B49-8EF6-87967AC157EF}" destId="{ACB5DDA5-4F0A-4149-A959-DE7B30677D79}" srcOrd="2" destOrd="0" presId="urn:microsoft.com/office/officeart/2005/8/layout/vProcess5"/>
    <dgm:cxn modelId="{ECC2D108-E663-4A45-989B-D5B52503C511}" type="presParOf" srcId="{C928CEEC-66DC-4B49-8EF6-87967AC157EF}" destId="{D3237A33-9514-4768-AD45-D1FF20800A4F}" srcOrd="3" destOrd="0" presId="urn:microsoft.com/office/officeart/2005/8/layout/vProcess5"/>
    <dgm:cxn modelId="{3E099B01-491F-4F50-A2AC-57F1E741700E}" type="presParOf" srcId="{C928CEEC-66DC-4B49-8EF6-87967AC157EF}" destId="{DFD8ACCC-19BB-4BAA-942D-211E2D50E183}" srcOrd="4" destOrd="0" presId="urn:microsoft.com/office/officeart/2005/8/layout/vProcess5"/>
    <dgm:cxn modelId="{D266F996-3CE9-4F63-9875-A4AD32F06659}" type="presParOf" srcId="{C928CEEC-66DC-4B49-8EF6-87967AC157EF}" destId="{754B36F5-40AC-4B85-AC6C-4629C5679C1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12AEB-BFF7-499B-8701-AE29AB220B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D8162A-3F1B-4500-A67A-7B5B66243F3D}">
      <dgm:prSet/>
      <dgm:spPr/>
      <dgm:t>
        <a:bodyPr/>
        <a:lstStyle/>
        <a:p>
          <a:r>
            <a:rPr lang="en-US"/>
            <a:t>EDA of the Data</a:t>
          </a:r>
        </a:p>
      </dgm:t>
    </dgm:pt>
    <dgm:pt modelId="{DF251C84-C067-4520-9A25-669E0A1EF0BB}" type="parTrans" cxnId="{4752629A-F106-4EE2-9DC3-14CFF77014F2}">
      <dgm:prSet/>
      <dgm:spPr/>
      <dgm:t>
        <a:bodyPr/>
        <a:lstStyle/>
        <a:p>
          <a:endParaRPr lang="en-US"/>
        </a:p>
      </dgm:t>
    </dgm:pt>
    <dgm:pt modelId="{442CE886-4094-444A-86A5-2DB5005BA4F9}" type="sibTrans" cxnId="{4752629A-F106-4EE2-9DC3-14CFF77014F2}">
      <dgm:prSet/>
      <dgm:spPr/>
      <dgm:t>
        <a:bodyPr/>
        <a:lstStyle/>
        <a:p>
          <a:endParaRPr lang="en-US"/>
        </a:p>
      </dgm:t>
    </dgm:pt>
    <dgm:pt modelId="{0C9D0984-F67D-42EB-84F8-2BA7CF0763A7}">
      <dgm:prSet/>
      <dgm:spPr/>
      <dgm:t>
        <a:bodyPr/>
        <a:lstStyle/>
        <a:p>
          <a:r>
            <a:rPr lang="en-US" dirty="0"/>
            <a:t>Different customers but same customer_no each day</a:t>
          </a:r>
        </a:p>
      </dgm:t>
    </dgm:pt>
    <dgm:pt modelId="{95479831-FF62-4364-8C5E-3D7C3CA388A3}" type="parTrans" cxnId="{32ADEB92-CF36-40B4-A3EA-E71818939CF5}">
      <dgm:prSet/>
      <dgm:spPr/>
      <dgm:t>
        <a:bodyPr/>
        <a:lstStyle/>
        <a:p>
          <a:endParaRPr lang="en-US"/>
        </a:p>
      </dgm:t>
    </dgm:pt>
    <dgm:pt modelId="{09BF4BA0-ACC9-4261-8FA7-28A9CFA0A41D}" type="sibTrans" cxnId="{32ADEB92-CF36-40B4-A3EA-E71818939CF5}">
      <dgm:prSet/>
      <dgm:spPr/>
      <dgm:t>
        <a:bodyPr/>
        <a:lstStyle/>
        <a:p>
          <a:endParaRPr lang="en-US"/>
        </a:p>
      </dgm:t>
    </dgm:pt>
    <dgm:pt modelId="{06003367-AD10-4E7F-B417-4B7FECB3EB2A}">
      <dgm:prSet/>
      <dgm:spPr/>
      <dgm:t>
        <a:bodyPr/>
        <a:lstStyle/>
        <a:p>
          <a:r>
            <a:rPr lang="en-US" dirty="0"/>
            <a:t>Created a unique number for customers for each day</a:t>
          </a:r>
        </a:p>
      </dgm:t>
    </dgm:pt>
    <dgm:pt modelId="{114079D9-8E9A-4A71-A4CC-AEE205BE90A4}" type="parTrans" cxnId="{21B06C50-860A-4EC4-A7F6-B45896FC3C8F}">
      <dgm:prSet/>
      <dgm:spPr/>
      <dgm:t>
        <a:bodyPr/>
        <a:lstStyle/>
        <a:p>
          <a:endParaRPr lang="en-US"/>
        </a:p>
      </dgm:t>
    </dgm:pt>
    <dgm:pt modelId="{3AD8038C-2325-4E5D-BEDD-8573BD633476}" type="sibTrans" cxnId="{21B06C50-860A-4EC4-A7F6-B45896FC3C8F}">
      <dgm:prSet/>
      <dgm:spPr/>
      <dgm:t>
        <a:bodyPr/>
        <a:lstStyle/>
        <a:p>
          <a:endParaRPr lang="en-US"/>
        </a:p>
      </dgm:t>
    </dgm:pt>
    <dgm:pt modelId="{A584B0AA-01F5-4E84-953D-7939361FF82E}">
      <dgm:prSet/>
      <dgm:spPr/>
      <dgm:t>
        <a:bodyPr/>
        <a:lstStyle/>
        <a:p>
          <a:r>
            <a:rPr lang="en-US"/>
            <a:t>Sort the data based on date (ascending)</a:t>
          </a:r>
        </a:p>
      </dgm:t>
    </dgm:pt>
    <dgm:pt modelId="{86CFFCB6-F78F-49D4-992B-9AA772EF6CA7}" type="parTrans" cxnId="{2F80F44A-6CFF-4F63-A850-CD1B3018959C}">
      <dgm:prSet/>
      <dgm:spPr/>
      <dgm:t>
        <a:bodyPr/>
        <a:lstStyle/>
        <a:p>
          <a:endParaRPr lang="en-US"/>
        </a:p>
      </dgm:t>
    </dgm:pt>
    <dgm:pt modelId="{8CBC79D5-2F2D-42EC-81D1-8CE1FC51419D}" type="sibTrans" cxnId="{2F80F44A-6CFF-4F63-A850-CD1B3018959C}">
      <dgm:prSet/>
      <dgm:spPr/>
      <dgm:t>
        <a:bodyPr/>
        <a:lstStyle/>
        <a:p>
          <a:endParaRPr lang="en-US"/>
        </a:p>
      </dgm:t>
    </dgm:pt>
    <dgm:pt modelId="{804172EE-6799-4297-B512-BC8FD3C9C4DA}">
      <dgm:prSet/>
      <dgm:spPr/>
      <dgm:t>
        <a:bodyPr/>
        <a:lstStyle/>
        <a:p>
          <a:r>
            <a:rPr lang="en-US"/>
            <a:t>Resample dataset to minute interval (Nan with ffill)</a:t>
          </a:r>
        </a:p>
      </dgm:t>
    </dgm:pt>
    <dgm:pt modelId="{ECDC3CAC-556B-43C2-8444-4BD9D365B9B5}" type="parTrans" cxnId="{EDAE732E-4365-43CF-9F6A-52883D773103}">
      <dgm:prSet/>
      <dgm:spPr/>
      <dgm:t>
        <a:bodyPr/>
        <a:lstStyle/>
        <a:p>
          <a:endParaRPr lang="en-US"/>
        </a:p>
      </dgm:t>
    </dgm:pt>
    <dgm:pt modelId="{B3792C9A-382E-4778-A406-409E9E1FB4AB}" type="sibTrans" cxnId="{EDAE732E-4365-43CF-9F6A-52883D773103}">
      <dgm:prSet/>
      <dgm:spPr/>
      <dgm:t>
        <a:bodyPr/>
        <a:lstStyle/>
        <a:p>
          <a:endParaRPr lang="en-US"/>
        </a:p>
      </dgm:t>
    </dgm:pt>
    <dgm:pt modelId="{73292108-B858-49E2-BF91-536B389DCB3A}">
      <dgm:prSet/>
      <dgm:spPr/>
      <dgm:t>
        <a:bodyPr/>
        <a:lstStyle/>
        <a:p>
          <a:r>
            <a:rPr lang="en-US" dirty="0"/>
            <a:t>Created the columns before and after for each section</a:t>
          </a:r>
        </a:p>
      </dgm:t>
    </dgm:pt>
    <dgm:pt modelId="{40FF1BF2-FFD2-4966-B6DE-CC314C6E72D8}" type="parTrans" cxnId="{ED35C95D-0DCF-4532-B578-829FFB93B51A}">
      <dgm:prSet/>
      <dgm:spPr/>
      <dgm:t>
        <a:bodyPr/>
        <a:lstStyle/>
        <a:p>
          <a:endParaRPr lang="en-US"/>
        </a:p>
      </dgm:t>
    </dgm:pt>
    <dgm:pt modelId="{58052290-3239-41D4-A8BD-48829C043F34}" type="sibTrans" cxnId="{ED35C95D-0DCF-4532-B578-829FFB93B51A}">
      <dgm:prSet/>
      <dgm:spPr/>
      <dgm:t>
        <a:bodyPr/>
        <a:lstStyle/>
        <a:p>
          <a:endParaRPr lang="en-US"/>
        </a:p>
      </dgm:t>
    </dgm:pt>
    <dgm:pt modelId="{E85FDD4F-CAAB-4C23-9F14-71BBD3B48C96}">
      <dgm:prSet/>
      <dgm:spPr/>
      <dgm:t>
        <a:bodyPr/>
        <a:lstStyle/>
        <a:p>
          <a:r>
            <a:rPr lang="en-US" dirty="0"/>
            <a:t>Join the dataset to a single data frame</a:t>
          </a:r>
        </a:p>
      </dgm:t>
    </dgm:pt>
    <dgm:pt modelId="{A3FB43A8-EF55-4A63-A91A-7D8EF149698A}" type="parTrans" cxnId="{4C3E0F76-2EF9-4123-937F-A39BCF455805}">
      <dgm:prSet/>
      <dgm:spPr/>
      <dgm:t>
        <a:bodyPr/>
        <a:lstStyle/>
        <a:p>
          <a:endParaRPr lang="en-US"/>
        </a:p>
      </dgm:t>
    </dgm:pt>
    <dgm:pt modelId="{CD56C982-B945-4203-B193-B2AEB052480F}" type="sibTrans" cxnId="{4C3E0F76-2EF9-4123-937F-A39BCF455805}">
      <dgm:prSet/>
      <dgm:spPr/>
      <dgm:t>
        <a:bodyPr/>
        <a:lstStyle/>
        <a:p>
          <a:endParaRPr lang="en-US"/>
        </a:p>
      </dgm:t>
    </dgm:pt>
    <dgm:pt modelId="{97C86CFB-1CF1-453F-9CB1-A1DBA213C202}" type="pres">
      <dgm:prSet presAssocID="{02212AEB-BFF7-499B-8701-AE29AB220B9B}" presName="vert0" presStyleCnt="0">
        <dgm:presLayoutVars>
          <dgm:dir/>
          <dgm:animOne val="branch"/>
          <dgm:animLvl val="lvl"/>
        </dgm:presLayoutVars>
      </dgm:prSet>
      <dgm:spPr/>
    </dgm:pt>
    <dgm:pt modelId="{558BF7C1-C1F1-4DD5-B87A-4B7AAE8155FB}" type="pres">
      <dgm:prSet presAssocID="{FED8162A-3F1B-4500-A67A-7B5B66243F3D}" presName="thickLine" presStyleLbl="alignNode1" presStyleIdx="0" presStyleCnt="7"/>
      <dgm:spPr/>
    </dgm:pt>
    <dgm:pt modelId="{3412990E-AB3D-4964-A655-0295BBA0649E}" type="pres">
      <dgm:prSet presAssocID="{FED8162A-3F1B-4500-A67A-7B5B66243F3D}" presName="horz1" presStyleCnt="0"/>
      <dgm:spPr/>
    </dgm:pt>
    <dgm:pt modelId="{61E9619E-EAFE-415B-96E2-DF8E4FA8DF01}" type="pres">
      <dgm:prSet presAssocID="{FED8162A-3F1B-4500-A67A-7B5B66243F3D}" presName="tx1" presStyleLbl="revTx" presStyleIdx="0" presStyleCnt="7"/>
      <dgm:spPr/>
    </dgm:pt>
    <dgm:pt modelId="{2F617FA7-1E75-478E-BA96-C11C662FC2AB}" type="pres">
      <dgm:prSet presAssocID="{FED8162A-3F1B-4500-A67A-7B5B66243F3D}" presName="vert1" presStyleCnt="0"/>
      <dgm:spPr/>
    </dgm:pt>
    <dgm:pt modelId="{32CAA4F1-A0F0-48EC-A42C-54460FE9B258}" type="pres">
      <dgm:prSet presAssocID="{0C9D0984-F67D-42EB-84F8-2BA7CF0763A7}" presName="thickLine" presStyleLbl="alignNode1" presStyleIdx="1" presStyleCnt="7"/>
      <dgm:spPr/>
    </dgm:pt>
    <dgm:pt modelId="{64896B79-B026-4B29-863F-F6FFD2646276}" type="pres">
      <dgm:prSet presAssocID="{0C9D0984-F67D-42EB-84F8-2BA7CF0763A7}" presName="horz1" presStyleCnt="0"/>
      <dgm:spPr/>
    </dgm:pt>
    <dgm:pt modelId="{93A17790-58B6-4D87-AF5D-065F7CF1CF07}" type="pres">
      <dgm:prSet presAssocID="{0C9D0984-F67D-42EB-84F8-2BA7CF0763A7}" presName="tx1" presStyleLbl="revTx" presStyleIdx="1" presStyleCnt="7"/>
      <dgm:spPr/>
    </dgm:pt>
    <dgm:pt modelId="{2360403D-4B82-4DE6-AE3E-BACCDCBDD395}" type="pres">
      <dgm:prSet presAssocID="{0C9D0984-F67D-42EB-84F8-2BA7CF0763A7}" presName="vert1" presStyleCnt="0"/>
      <dgm:spPr/>
    </dgm:pt>
    <dgm:pt modelId="{0D1C998C-437A-4819-A57F-4934100CBF07}" type="pres">
      <dgm:prSet presAssocID="{06003367-AD10-4E7F-B417-4B7FECB3EB2A}" presName="thickLine" presStyleLbl="alignNode1" presStyleIdx="2" presStyleCnt="7"/>
      <dgm:spPr/>
    </dgm:pt>
    <dgm:pt modelId="{D75A2874-7B43-40E4-B62E-05345187F025}" type="pres">
      <dgm:prSet presAssocID="{06003367-AD10-4E7F-B417-4B7FECB3EB2A}" presName="horz1" presStyleCnt="0"/>
      <dgm:spPr/>
    </dgm:pt>
    <dgm:pt modelId="{5521233E-7383-4123-BF4D-06B8F3740748}" type="pres">
      <dgm:prSet presAssocID="{06003367-AD10-4E7F-B417-4B7FECB3EB2A}" presName="tx1" presStyleLbl="revTx" presStyleIdx="2" presStyleCnt="7"/>
      <dgm:spPr/>
    </dgm:pt>
    <dgm:pt modelId="{8BB30E03-93EB-4B7A-8962-2811A0311AE5}" type="pres">
      <dgm:prSet presAssocID="{06003367-AD10-4E7F-B417-4B7FECB3EB2A}" presName="vert1" presStyleCnt="0"/>
      <dgm:spPr/>
    </dgm:pt>
    <dgm:pt modelId="{36BE2322-455A-4C50-9FD0-CBE6C2537713}" type="pres">
      <dgm:prSet presAssocID="{A584B0AA-01F5-4E84-953D-7939361FF82E}" presName="thickLine" presStyleLbl="alignNode1" presStyleIdx="3" presStyleCnt="7"/>
      <dgm:spPr/>
    </dgm:pt>
    <dgm:pt modelId="{517066AC-660C-468B-8B5C-1827174CCA5E}" type="pres">
      <dgm:prSet presAssocID="{A584B0AA-01F5-4E84-953D-7939361FF82E}" presName="horz1" presStyleCnt="0"/>
      <dgm:spPr/>
    </dgm:pt>
    <dgm:pt modelId="{CC0DA881-246F-42A5-AD9E-8063B0BF7317}" type="pres">
      <dgm:prSet presAssocID="{A584B0AA-01F5-4E84-953D-7939361FF82E}" presName="tx1" presStyleLbl="revTx" presStyleIdx="3" presStyleCnt="7"/>
      <dgm:spPr/>
    </dgm:pt>
    <dgm:pt modelId="{94EBE2F8-4471-4E15-843B-02D0E53C2C64}" type="pres">
      <dgm:prSet presAssocID="{A584B0AA-01F5-4E84-953D-7939361FF82E}" presName="vert1" presStyleCnt="0"/>
      <dgm:spPr/>
    </dgm:pt>
    <dgm:pt modelId="{31654349-D3F9-467D-B7B0-B07F2BDD0C82}" type="pres">
      <dgm:prSet presAssocID="{804172EE-6799-4297-B512-BC8FD3C9C4DA}" presName="thickLine" presStyleLbl="alignNode1" presStyleIdx="4" presStyleCnt="7"/>
      <dgm:spPr/>
    </dgm:pt>
    <dgm:pt modelId="{76DE1E40-CB93-4C99-BE61-62C1CFE8E787}" type="pres">
      <dgm:prSet presAssocID="{804172EE-6799-4297-B512-BC8FD3C9C4DA}" presName="horz1" presStyleCnt="0"/>
      <dgm:spPr/>
    </dgm:pt>
    <dgm:pt modelId="{F9A53675-B547-404A-AABB-C99700AFEC21}" type="pres">
      <dgm:prSet presAssocID="{804172EE-6799-4297-B512-BC8FD3C9C4DA}" presName="tx1" presStyleLbl="revTx" presStyleIdx="4" presStyleCnt="7"/>
      <dgm:spPr/>
    </dgm:pt>
    <dgm:pt modelId="{86D36533-C44D-4B1F-8652-47C5646F33C6}" type="pres">
      <dgm:prSet presAssocID="{804172EE-6799-4297-B512-BC8FD3C9C4DA}" presName="vert1" presStyleCnt="0"/>
      <dgm:spPr/>
    </dgm:pt>
    <dgm:pt modelId="{B4A4EC77-C0FA-4941-9614-89ABA54363B8}" type="pres">
      <dgm:prSet presAssocID="{73292108-B858-49E2-BF91-536B389DCB3A}" presName="thickLine" presStyleLbl="alignNode1" presStyleIdx="5" presStyleCnt="7"/>
      <dgm:spPr/>
    </dgm:pt>
    <dgm:pt modelId="{4D460091-16C8-4461-A63E-B6EF30A2A89B}" type="pres">
      <dgm:prSet presAssocID="{73292108-B858-49E2-BF91-536B389DCB3A}" presName="horz1" presStyleCnt="0"/>
      <dgm:spPr/>
    </dgm:pt>
    <dgm:pt modelId="{E2180A11-09D7-42A8-9EB8-60A619B7FC02}" type="pres">
      <dgm:prSet presAssocID="{73292108-B858-49E2-BF91-536B389DCB3A}" presName="tx1" presStyleLbl="revTx" presStyleIdx="5" presStyleCnt="7"/>
      <dgm:spPr/>
    </dgm:pt>
    <dgm:pt modelId="{1B9C3424-CDF8-4B3A-B1E0-71BBF910BF4D}" type="pres">
      <dgm:prSet presAssocID="{73292108-B858-49E2-BF91-536B389DCB3A}" presName="vert1" presStyleCnt="0"/>
      <dgm:spPr/>
    </dgm:pt>
    <dgm:pt modelId="{D415B39A-1D6A-437B-A400-AE55253F40CD}" type="pres">
      <dgm:prSet presAssocID="{E85FDD4F-CAAB-4C23-9F14-71BBD3B48C96}" presName="thickLine" presStyleLbl="alignNode1" presStyleIdx="6" presStyleCnt="7"/>
      <dgm:spPr/>
    </dgm:pt>
    <dgm:pt modelId="{2E80F0A1-AE6A-49F8-9150-1B4DED3CBF6F}" type="pres">
      <dgm:prSet presAssocID="{E85FDD4F-CAAB-4C23-9F14-71BBD3B48C96}" presName="horz1" presStyleCnt="0"/>
      <dgm:spPr/>
    </dgm:pt>
    <dgm:pt modelId="{83B6CA24-F552-4080-B2F0-44AB715DBD0F}" type="pres">
      <dgm:prSet presAssocID="{E85FDD4F-CAAB-4C23-9F14-71BBD3B48C96}" presName="tx1" presStyleLbl="revTx" presStyleIdx="6" presStyleCnt="7"/>
      <dgm:spPr/>
    </dgm:pt>
    <dgm:pt modelId="{BCA38D5B-6C58-4F0A-AC2F-1362D4B39EEC}" type="pres">
      <dgm:prSet presAssocID="{E85FDD4F-CAAB-4C23-9F14-71BBD3B48C96}" presName="vert1" presStyleCnt="0"/>
      <dgm:spPr/>
    </dgm:pt>
  </dgm:ptLst>
  <dgm:cxnLst>
    <dgm:cxn modelId="{55414C16-031A-4716-9321-668C76816534}" type="presOf" srcId="{02212AEB-BFF7-499B-8701-AE29AB220B9B}" destId="{97C86CFB-1CF1-453F-9CB1-A1DBA213C202}" srcOrd="0" destOrd="0" presId="urn:microsoft.com/office/officeart/2008/layout/LinedList"/>
    <dgm:cxn modelId="{EDAE732E-4365-43CF-9F6A-52883D773103}" srcId="{02212AEB-BFF7-499B-8701-AE29AB220B9B}" destId="{804172EE-6799-4297-B512-BC8FD3C9C4DA}" srcOrd="4" destOrd="0" parTransId="{ECDC3CAC-556B-43C2-8444-4BD9D365B9B5}" sibTransId="{B3792C9A-382E-4778-A406-409E9E1FB4AB}"/>
    <dgm:cxn modelId="{ED35C95D-0DCF-4532-B578-829FFB93B51A}" srcId="{02212AEB-BFF7-499B-8701-AE29AB220B9B}" destId="{73292108-B858-49E2-BF91-536B389DCB3A}" srcOrd="5" destOrd="0" parTransId="{40FF1BF2-FFD2-4966-B6DE-CC314C6E72D8}" sibTransId="{58052290-3239-41D4-A8BD-48829C043F34}"/>
    <dgm:cxn modelId="{845C3C69-CBCA-4C69-9501-18847D728090}" type="presOf" srcId="{73292108-B858-49E2-BF91-536B389DCB3A}" destId="{E2180A11-09D7-42A8-9EB8-60A619B7FC02}" srcOrd="0" destOrd="0" presId="urn:microsoft.com/office/officeart/2008/layout/LinedList"/>
    <dgm:cxn modelId="{2F80F44A-6CFF-4F63-A850-CD1B3018959C}" srcId="{02212AEB-BFF7-499B-8701-AE29AB220B9B}" destId="{A584B0AA-01F5-4E84-953D-7939361FF82E}" srcOrd="3" destOrd="0" parTransId="{86CFFCB6-F78F-49D4-992B-9AA772EF6CA7}" sibTransId="{8CBC79D5-2F2D-42EC-81D1-8CE1FC51419D}"/>
    <dgm:cxn modelId="{21B06C50-860A-4EC4-A7F6-B45896FC3C8F}" srcId="{02212AEB-BFF7-499B-8701-AE29AB220B9B}" destId="{06003367-AD10-4E7F-B417-4B7FECB3EB2A}" srcOrd="2" destOrd="0" parTransId="{114079D9-8E9A-4A71-A4CC-AEE205BE90A4}" sibTransId="{3AD8038C-2325-4E5D-BEDD-8573BD633476}"/>
    <dgm:cxn modelId="{4C3E0F76-2EF9-4123-937F-A39BCF455805}" srcId="{02212AEB-BFF7-499B-8701-AE29AB220B9B}" destId="{E85FDD4F-CAAB-4C23-9F14-71BBD3B48C96}" srcOrd="6" destOrd="0" parTransId="{A3FB43A8-EF55-4A63-A91A-7D8EF149698A}" sibTransId="{CD56C982-B945-4203-B193-B2AEB052480F}"/>
    <dgm:cxn modelId="{5DF69457-EF15-499E-A756-BEEBBCCF1F95}" type="presOf" srcId="{804172EE-6799-4297-B512-BC8FD3C9C4DA}" destId="{F9A53675-B547-404A-AABB-C99700AFEC21}" srcOrd="0" destOrd="0" presId="urn:microsoft.com/office/officeart/2008/layout/LinedList"/>
    <dgm:cxn modelId="{261E1787-A73F-4BBE-85FE-59752548B5C0}" type="presOf" srcId="{FED8162A-3F1B-4500-A67A-7B5B66243F3D}" destId="{61E9619E-EAFE-415B-96E2-DF8E4FA8DF01}" srcOrd="0" destOrd="0" presId="urn:microsoft.com/office/officeart/2008/layout/LinedList"/>
    <dgm:cxn modelId="{32ADEB92-CF36-40B4-A3EA-E71818939CF5}" srcId="{02212AEB-BFF7-499B-8701-AE29AB220B9B}" destId="{0C9D0984-F67D-42EB-84F8-2BA7CF0763A7}" srcOrd="1" destOrd="0" parTransId="{95479831-FF62-4364-8C5E-3D7C3CA388A3}" sibTransId="{09BF4BA0-ACC9-4261-8FA7-28A9CFA0A41D}"/>
    <dgm:cxn modelId="{4752629A-F106-4EE2-9DC3-14CFF77014F2}" srcId="{02212AEB-BFF7-499B-8701-AE29AB220B9B}" destId="{FED8162A-3F1B-4500-A67A-7B5B66243F3D}" srcOrd="0" destOrd="0" parTransId="{DF251C84-C067-4520-9A25-669E0A1EF0BB}" sibTransId="{442CE886-4094-444A-86A5-2DB5005BA4F9}"/>
    <dgm:cxn modelId="{A2C02DAF-5C67-46DB-BA77-6DB53F6313B0}" type="presOf" srcId="{E85FDD4F-CAAB-4C23-9F14-71BBD3B48C96}" destId="{83B6CA24-F552-4080-B2F0-44AB715DBD0F}" srcOrd="0" destOrd="0" presId="urn:microsoft.com/office/officeart/2008/layout/LinedList"/>
    <dgm:cxn modelId="{AE61DDEC-7E73-4772-A6F3-BF5EA7054C01}" type="presOf" srcId="{0C9D0984-F67D-42EB-84F8-2BA7CF0763A7}" destId="{93A17790-58B6-4D87-AF5D-065F7CF1CF07}" srcOrd="0" destOrd="0" presId="urn:microsoft.com/office/officeart/2008/layout/LinedList"/>
    <dgm:cxn modelId="{35FC74F3-E257-491A-AE15-3B1AA68059E7}" type="presOf" srcId="{06003367-AD10-4E7F-B417-4B7FECB3EB2A}" destId="{5521233E-7383-4123-BF4D-06B8F3740748}" srcOrd="0" destOrd="0" presId="urn:microsoft.com/office/officeart/2008/layout/LinedList"/>
    <dgm:cxn modelId="{F580D3F7-42C9-44FC-89F9-BD2D67D7914C}" type="presOf" srcId="{A584B0AA-01F5-4E84-953D-7939361FF82E}" destId="{CC0DA881-246F-42A5-AD9E-8063B0BF7317}" srcOrd="0" destOrd="0" presId="urn:microsoft.com/office/officeart/2008/layout/LinedList"/>
    <dgm:cxn modelId="{DAE86F2A-7815-45A6-9246-629A864635C0}" type="presParOf" srcId="{97C86CFB-1CF1-453F-9CB1-A1DBA213C202}" destId="{558BF7C1-C1F1-4DD5-B87A-4B7AAE8155FB}" srcOrd="0" destOrd="0" presId="urn:microsoft.com/office/officeart/2008/layout/LinedList"/>
    <dgm:cxn modelId="{9655E783-B91A-4E09-A1FE-526976B5D5DC}" type="presParOf" srcId="{97C86CFB-1CF1-453F-9CB1-A1DBA213C202}" destId="{3412990E-AB3D-4964-A655-0295BBA0649E}" srcOrd="1" destOrd="0" presId="urn:microsoft.com/office/officeart/2008/layout/LinedList"/>
    <dgm:cxn modelId="{F2279AC1-8706-4C7C-97A9-49AD6FF95DF0}" type="presParOf" srcId="{3412990E-AB3D-4964-A655-0295BBA0649E}" destId="{61E9619E-EAFE-415B-96E2-DF8E4FA8DF01}" srcOrd="0" destOrd="0" presId="urn:microsoft.com/office/officeart/2008/layout/LinedList"/>
    <dgm:cxn modelId="{53F83CB7-3F79-4F8F-9162-D185FEF0E187}" type="presParOf" srcId="{3412990E-AB3D-4964-A655-0295BBA0649E}" destId="{2F617FA7-1E75-478E-BA96-C11C662FC2AB}" srcOrd="1" destOrd="0" presId="urn:microsoft.com/office/officeart/2008/layout/LinedList"/>
    <dgm:cxn modelId="{09852558-7BBA-4558-B748-1C199FADB5B1}" type="presParOf" srcId="{97C86CFB-1CF1-453F-9CB1-A1DBA213C202}" destId="{32CAA4F1-A0F0-48EC-A42C-54460FE9B258}" srcOrd="2" destOrd="0" presId="urn:microsoft.com/office/officeart/2008/layout/LinedList"/>
    <dgm:cxn modelId="{45CBD8E1-1E4D-4185-BDE9-931240F80E36}" type="presParOf" srcId="{97C86CFB-1CF1-453F-9CB1-A1DBA213C202}" destId="{64896B79-B026-4B29-863F-F6FFD2646276}" srcOrd="3" destOrd="0" presId="urn:microsoft.com/office/officeart/2008/layout/LinedList"/>
    <dgm:cxn modelId="{18AA47B8-AC65-4FC0-811D-993688ACF0EF}" type="presParOf" srcId="{64896B79-B026-4B29-863F-F6FFD2646276}" destId="{93A17790-58B6-4D87-AF5D-065F7CF1CF07}" srcOrd="0" destOrd="0" presId="urn:microsoft.com/office/officeart/2008/layout/LinedList"/>
    <dgm:cxn modelId="{B10F86A8-4E71-40E6-8122-AAAFDB2A54F6}" type="presParOf" srcId="{64896B79-B026-4B29-863F-F6FFD2646276}" destId="{2360403D-4B82-4DE6-AE3E-BACCDCBDD395}" srcOrd="1" destOrd="0" presId="urn:microsoft.com/office/officeart/2008/layout/LinedList"/>
    <dgm:cxn modelId="{5F9F15BF-C55C-4EB2-BCE9-5D9FA65C79C8}" type="presParOf" srcId="{97C86CFB-1CF1-453F-9CB1-A1DBA213C202}" destId="{0D1C998C-437A-4819-A57F-4934100CBF07}" srcOrd="4" destOrd="0" presId="urn:microsoft.com/office/officeart/2008/layout/LinedList"/>
    <dgm:cxn modelId="{3C3B0D24-FCB8-4C3A-BC32-29468B90A598}" type="presParOf" srcId="{97C86CFB-1CF1-453F-9CB1-A1DBA213C202}" destId="{D75A2874-7B43-40E4-B62E-05345187F025}" srcOrd="5" destOrd="0" presId="urn:microsoft.com/office/officeart/2008/layout/LinedList"/>
    <dgm:cxn modelId="{DAC12642-1AFC-4120-8E52-FD29F4CB1B21}" type="presParOf" srcId="{D75A2874-7B43-40E4-B62E-05345187F025}" destId="{5521233E-7383-4123-BF4D-06B8F3740748}" srcOrd="0" destOrd="0" presId="urn:microsoft.com/office/officeart/2008/layout/LinedList"/>
    <dgm:cxn modelId="{A056F869-6C4A-40AE-AFF0-2995AE39FCCF}" type="presParOf" srcId="{D75A2874-7B43-40E4-B62E-05345187F025}" destId="{8BB30E03-93EB-4B7A-8962-2811A0311AE5}" srcOrd="1" destOrd="0" presId="urn:microsoft.com/office/officeart/2008/layout/LinedList"/>
    <dgm:cxn modelId="{67EA2090-5FE0-4E33-A412-FECDA53AE526}" type="presParOf" srcId="{97C86CFB-1CF1-453F-9CB1-A1DBA213C202}" destId="{36BE2322-455A-4C50-9FD0-CBE6C2537713}" srcOrd="6" destOrd="0" presId="urn:microsoft.com/office/officeart/2008/layout/LinedList"/>
    <dgm:cxn modelId="{CA118B27-0AF2-48AC-A41B-3B50066B1CFD}" type="presParOf" srcId="{97C86CFB-1CF1-453F-9CB1-A1DBA213C202}" destId="{517066AC-660C-468B-8B5C-1827174CCA5E}" srcOrd="7" destOrd="0" presId="urn:microsoft.com/office/officeart/2008/layout/LinedList"/>
    <dgm:cxn modelId="{CBFE3C5D-90C3-43E3-91B0-194A604EA7FD}" type="presParOf" srcId="{517066AC-660C-468B-8B5C-1827174CCA5E}" destId="{CC0DA881-246F-42A5-AD9E-8063B0BF7317}" srcOrd="0" destOrd="0" presId="urn:microsoft.com/office/officeart/2008/layout/LinedList"/>
    <dgm:cxn modelId="{FB86BF40-E3D7-45C1-8687-5F00F82F7FF6}" type="presParOf" srcId="{517066AC-660C-468B-8B5C-1827174CCA5E}" destId="{94EBE2F8-4471-4E15-843B-02D0E53C2C64}" srcOrd="1" destOrd="0" presId="urn:microsoft.com/office/officeart/2008/layout/LinedList"/>
    <dgm:cxn modelId="{57A07341-08D9-42D0-AC2F-9AD6CF806607}" type="presParOf" srcId="{97C86CFB-1CF1-453F-9CB1-A1DBA213C202}" destId="{31654349-D3F9-467D-B7B0-B07F2BDD0C82}" srcOrd="8" destOrd="0" presId="urn:microsoft.com/office/officeart/2008/layout/LinedList"/>
    <dgm:cxn modelId="{914BAAE8-1F99-4C11-9314-99638A0E4DC1}" type="presParOf" srcId="{97C86CFB-1CF1-453F-9CB1-A1DBA213C202}" destId="{76DE1E40-CB93-4C99-BE61-62C1CFE8E787}" srcOrd="9" destOrd="0" presId="urn:microsoft.com/office/officeart/2008/layout/LinedList"/>
    <dgm:cxn modelId="{F5674C20-B52F-45D9-99AC-C41BDFB95DB6}" type="presParOf" srcId="{76DE1E40-CB93-4C99-BE61-62C1CFE8E787}" destId="{F9A53675-B547-404A-AABB-C99700AFEC21}" srcOrd="0" destOrd="0" presId="urn:microsoft.com/office/officeart/2008/layout/LinedList"/>
    <dgm:cxn modelId="{3388CDB6-251D-406B-9882-919E13601CD1}" type="presParOf" srcId="{76DE1E40-CB93-4C99-BE61-62C1CFE8E787}" destId="{86D36533-C44D-4B1F-8652-47C5646F33C6}" srcOrd="1" destOrd="0" presId="urn:microsoft.com/office/officeart/2008/layout/LinedList"/>
    <dgm:cxn modelId="{C68CD1B1-E44A-433B-BF00-98CD70B19E94}" type="presParOf" srcId="{97C86CFB-1CF1-453F-9CB1-A1DBA213C202}" destId="{B4A4EC77-C0FA-4941-9614-89ABA54363B8}" srcOrd="10" destOrd="0" presId="urn:microsoft.com/office/officeart/2008/layout/LinedList"/>
    <dgm:cxn modelId="{926C82F1-E04A-4519-8F9E-57F755E19002}" type="presParOf" srcId="{97C86CFB-1CF1-453F-9CB1-A1DBA213C202}" destId="{4D460091-16C8-4461-A63E-B6EF30A2A89B}" srcOrd="11" destOrd="0" presId="urn:microsoft.com/office/officeart/2008/layout/LinedList"/>
    <dgm:cxn modelId="{1B0D81B8-568A-4CC9-B4E1-8207D5A08AC7}" type="presParOf" srcId="{4D460091-16C8-4461-A63E-B6EF30A2A89B}" destId="{E2180A11-09D7-42A8-9EB8-60A619B7FC02}" srcOrd="0" destOrd="0" presId="urn:microsoft.com/office/officeart/2008/layout/LinedList"/>
    <dgm:cxn modelId="{F703CFBD-DD28-4ED1-8871-C338A3E1E0EB}" type="presParOf" srcId="{4D460091-16C8-4461-A63E-B6EF30A2A89B}" destId="{1B9C3424-CDF8-4B3A-B1E0-71BBF910BF4D}" srcOrd="1" destOrd="0" presId="urn:microsoft.com/office/officeart/2008/layout/LinedList"/>
    <dgm:cxn modelId="{F4F843C8-A065-40E9-895C-509BE9605B81}" type="presParOf" srcId="{97C86CFB-1CF1-453F-9CB1-A1DBA213C202}" destId="{D415B39A-1D6A-437B-A400-AE55253F40CD}" srcOrd="12" destOrd="0" presId="urn:microsoft.com/office/officeart/2008/layout/LinedList"/>
    <dgm:cxn modelId="{B78D6B9F-5D88-4ADC-A5A6-DFD3A33FB1E9}" type="presParOf" srcId="{97C86CFB-1CF1-453F-9CB1-A1DBA213C202}" destId="{2E80F0A1-AE6A-49F8-9150-1B4DED3CBF6F}" srcOrd="13" destOrd="0" presId="urn:microsoft.com/office/officeart/2008/layout/LinedList"/>
    <dgm:cxn modelId="{E1722CDF-D220-4A64-ABEF-22EFA11C249B}" type="presParOf" srcId="{2E80F0A1-AE6A-49F8-9150-1B4DED3CBF6F}" destId="{83B6CA24-F552-4080-B2F0-44AB715DBD0F}" srcOrd="0" destOrd="0" presId="urn:microsoft.com/office/officeart/2008/layout/LinedList"/>
    <dgm:cxn modelId="{79D8F6E6-5706-404B-9DA6-1C802255667B}" type="presParOf" srcId="{2E80F0A1-AE6A-49F8-9150-1B4DED3CBF6F}" destId="{BCA38D5B-6C58-4F0A-AC2F-1362D4B39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BEED0-01A8-4107-B513-94B8D92BE44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6EE030-E966-4A78-AAD0-141F4C101B6B}">
      <dgm:prSet/>
      <dgm:spPr/>
      <dgm:t>
        <a:bodyPr/>
        <a:lstStyle/>
        <a:p>
          <a:r>
            <a:rPr lang="en-US" dirty="0"/>
            <a:t>Transition Matrix</a:t>
          </a:r>
        </a:p>
      </dgm:t>
    </dgm:pt>
    <dgm:pt modelId="{7BA8548D-3152-4EC2-8667-07F6BD7DBEEF}" type="parTrans" cxnId="{5D72BF00-FEEA-4996-A05B-AA51B3EB8ADA}">
      <dgm:prSet/>
      <dgm:spPr/>
      <dgm:t>
        <a:bodyPr/>
        <a:lstStyle/>
        <a:p>
          <a:endParaRPr lang="en-US"/>
        </a:p>
      </dgm:t>
    </dgm:pt>
    <dgm:pt modelId="{E24BA395-4E0F-4596-8397-7B8D86B178B1}" type="sibTrans" cxnId="{5D72BF00-FEEA-4996-A05B-AA51B3EB8ADA}">
      <dgm:prSet/>
      <dgm:spPr/>
      <dgm:t>
        <a:bodyPr/>
        <a:lstStyle/>
        <a:p>
          <a:endParaRPr lang="en-US"/>
        </a:p>
      </dgm:t>
    </dgm:pt>
    <dgm:pt modelId="{B6C86236-2A1A-48E1-B4E9-D507F0AA6D4B}">
      <dgm:prSet/>
      <dgm:spPr/>
      <dgm:t>
        <a:bodyPr/>
        <a:lstStyle/>
        <a:p>
          <a:r>
            <a:rPr lang="en-US" dirty="0"/>
            <a:t>Customer class</a:t>
          </a:r>
        </a:p>
      </dgm:t>
    </dgm:pt>
    <dgm:pt modelId="{B6A63050-DFA1-4CAC-9EBF-A8C8203AB17E}" type="parTrans" cxnId="{0095FF69-4A6B-4903-9D26-516919AEF394}">
      <dgm:prSet/>
      <dgm:spPr/>
      <dgm:t>
        <a:bodyPr/>
        <a:lstStyle/>
        <a:p>
          <a:endParaRPr lang="en-US"/>
        </a:p>
      </dgm:t>
    </dgm:pt>
    <dgm:pt modelId="{645519B3-EF00-4656-AEF2-13E7D3903DFF}" type="sibTrans" cxnId="{0095FF69-4A6B-4903-9D26-516919AEF394}">
      <dgm:prSet/>
      <dgm:spPr/>
      <dgm:t>
        <a:bodyPr/>
        <a:lstStyle/>
        <a:p>
          <a:endParaRPr lang="en-US"/>
        </a:p>
      </dgm:t>
    </dgm:pt>
    <dgm:pt modelId="{4081CBD7-450F-4907-B921-1582A7C08027}">
      <dgm:prSet/>
      <dgm:spPr/>
      <dgm:t>
        <a:bodyPr/>
        <a:lstStyle/>
        <a:p>
          <a:r>
            <a:rPr lang="en-US" dirty="0"/>
            <a:t>Supermarket class</a:t>
          </a:r>
        </a:p>
      </dgm:t>
    </dgm:pt>
    <dgm:pt modelId="{F7984D7B-291D-4094-861C-74EB68405E4A}" type="parTrans" cxnId="{61A3479D-5C31-4C7D-B683-95ACB155AC60}">
      <dgm:prSet/>
      <dgm:spPr/>
      <dgm:t>
        <a:bodyPr/>
        <a:lstStyle/>
        <a:p>
          <a:endParaRPr lang="en-US"/>
        </a:p>
      </dgm:t>
    </dgm:pt>
    <dgm:pt modelId="{8ED8EC81-BA74-435F-8A01-9DA21F8FFCC4}" type="sibTrans" cxnId="{61A3479D-5C31-4C7D-B683-95ACB155AC60}">
      <dgm:prSet/>
      <dgm:spPr/>
      <dgm:t>
        <a:bodyPr/>
        <a:lstStyle/>
        <a:p>
          <a:endParaRPr lang="en-US"/>
        </a:p>
      </dgm:t>
    </dgm:pt>
    <dgm:pt modelId="{1EF6B6E3-D66E-4A83-BC9E-E8307D97BAE7}">
      <dgm:prSet/>
      <dgm:spPr/>
      <dgm:t>
        <a:bodyPr/>
        <a:lstStyle/>
        <a:p>
          <a:r>
            <a:rPr lang="en-US" dirty="0"/>
            <a:t>Simulate for Next day</a:t>
          </a:r>
        </a:p>
      </dgm:t>
    </dgm:pt>
    <dgm:pt modelId="{2BFE7477-5162-4723-9571-0B7F03AE49DD}" type="parTrans" cxnId="{F7A92D21-F0D7-48F5-8F97-03B96CF801BB}">
      <dgm:prSet/>
      <dgm:spPr/>
      <dgm:t>
        <a:bodyPr/>
        <a:lstStyle/>
        <a:p>
          <a:endParaRPr lang="en-DE"/>
        </a:p>
      </dgm:t>
    </dgm:pt>
    <dgm:pt modelId="{0FA6F510-54B1-422C-A8E4-727DFBDABC9F}" type="sibTrans" cxnId="{F7A92D21-F0D7-48F5-8F97-03B96CF801BB}">
      <dgm:prSet/>
      <dgm:spPr/>
      <dgm:t>
        <a:bodyPr/>
        <a:lstStyle/>
        <a:p>
          <a:endParaRPr lang="en-DE"/>
        </a:p>
      </dgm:t>
    </dgm:pt>
    <dgm:pt modelId="{B428E9E3-2462-4F8C-A53B-3A46A5205888}">
      <dgm:prSet/>
      <dgm:spPr/>
      <dgm:t>
        <a:bodyPr/>
        <a:lstStyle/>
        <a:p>
          <a:r>
            <a:rPr lang="en-US" dirty="0"/>
            <a:t>Probability for each section </a:t>
          </a:r>
        </a:p>
      </dgm:t>
    </dgm:pt>
    <dgm:pt modelId="{8A7A005C-DE0C-4E53-A5E6-F3833B179A12}" type="parTrans" cxnId="{7FB408EE-F7C1-4DCC-B654-7FB3522C5FA8}">
      <dgm:prSet/>
      <dgm:spPr/>
      <dgm:t>
        <a:bodyPr/>
        <a:lstStyle/>
        <a:p>
          <a:endParaRPr lang="en-DE"/>
        </a:p>
      </dgm:t>
    </dgm:pt>
    <dgm:pt modelId="{9D5DE56B-93AE-4F92-8923-605BE1D3AD68}" type="sibTrans" cxnId="{7FB408EE-F7C1-4DCC-B654-7FB3522C5FA8}">
      <dgm:prSet/>
      <dgm:spPr/>
      <dgm:t>
        <a:bodyPr/>
        <a:lstStyle/>
        <a:p>
          <a:endParaRPr lang="en-DE"/>
        </a:p>
      </dgm:t>
    </dgm:pt>
    <dgm:pt modelId="{B3035F3F-7DF4-4C5A-AA34-E3AD2CF3C8F8}" type="pres">
      <dgm:prSet presAssocID="{72FBEED0-01A8-4107-B513-94B8D92BE443}" presName="vert0" presStyleCnt="0">
        <dgm:presLayoutVars>
          <dgm:dir/>
          <dgm:animOne val="branch"/>
          <dgm:animLvl val="lvl"/>
        </dgm:presLayoutVars>
      </dgm:prSet>
      <dgm:spPr/>
    </dgm:pt>
    <dgm:pt modelId="{4CDC3845-5CE7-466C-8F45-444FBDDB111D}" type="pres">
      <dgm:prSet presAssocID="{B66EE030-E966-4A78-AAD0-141F4C101B6B}" presName="thickLine" presStyleLbl="alignNode1" presStyleIdx="0" presStyleCnt="5"/>
      <dgm:spPr/>
    </dgm:pt>
    <dgm:pt modelId="{27F917A3-3BF6-4D8C-BD85-D3AB9FC2BA9A}" type="pres">
      <dgm:prSet presAssocID="{B66EE030-E966-4A78-AAD0-141F4C101B6B}" presName="horz1" presStyleCnt="0"/>
      <dgm:spPr/>
    </dgm:pt>
    <dgm:pt modelId="{7F88DEB5-FCB4-4DA8-9461-D69C8E232A2C}" type="pres">
      <dgm:prSet presAssocID="{B66EE030-E966-4A78-AAD0-141F4C101B6B}" presName="tx1" presStyleLbl="revTx" presStyleIdx="0" presStyleCnt="5"/>
      <dgm:spPr/>
    </dgm:pt>
    <dgm:pt modelId="{590FC8FB-6F5A-40CA-B1CB-49F78338BAEE}" type="pres">
      <dgm:prSet presAssocID="{B66EE030-E966-4A78-AAD0-141F4C101B6B}" presName="vert1" presStyleCnt="0"/>
      <dgm:spPr/>
    </dgm:pt>
    <dgm:pt modelId="{02D9694F-3719-4948-A2FC-AA08FAB4DB29}" type="pres">
      <dgm:prSet presAssocID="{B428E9E3-2462-4F8C-A53B-3A46A5205888}" presName="thickLine" presStyleLbl="alignNode1" presStyleIdx="1" presStyleCnt="5"/>
      <dgm:spPr/>
    </dgm:pt>
    <dgm:pt modelId="{0D755DB6-C888-4001-A78C-8A09B27A1FF6}" type="pres">
      <dgm:prSet presAssocID="{B428E9E3-2462-4F8C-A53B-3A46A5205888}" presName="horz1" presStyleCnt="0"/>
      <dgm:spPr/>
    </dgm:pt>
    <dgm:pt modelId="{9D49BB54-E7B3-4677-8CA2-698DCDAEF27A}" type="pres">
      <dgm:prSet presAssocID="{B428E9E3-2462-4F8C-A53B-3A46A5205888}" presName="tx1" presStyleLbl="revTx" presStyleIdx="1" presStyleCnt="5"/>
      <dgm:spPr/>
    </dgm:pt>
    <dgm:pt modelId="{F52535F3-EC2E-4271-92A1-144B5253A30C}" type="pres">
      <dgm:prSet presAssocID="{B428E9E3-2462-4F8C-A53B-3A46A5205888}" presName="vert1" presStyleCnt="0"/>
      <dgm:spPr/>
    </dgm:pt>
    <dgm:pt modelId="{40A238AA-79CA-44D8-9987-72F73ADBC3F6}" type="pres">
      <dgm:prSet presAssocID="{B6C86236-2A1A-48E1-B4E9-D507F0AA6D4B}" presName="thickLine" presStyleLbl="alignNode1" presStyleIdx="2" presStyleCnt="5"/>
      <dgm:spPr/>
    </dgm:pt>
    <dgm:pt modelId="{5774BA0C-76A6-4BB3-B183-CD98AEFDE081}" type="pres">
      <dgm:prSet presAssocID="{B6C86236-2A1A-48E1-B4E9-D507F0AA6D4B}" presName="horz1" presStyleCnt="0"/>
      <dgm:spPr/>
    </dgm:pt>
    <dgm:pt modelId="{67667DF3-593B-441A-A6AD-1604C19711B6}" type="pres">
      <dgm:prSet presAssocID="{B6C86236-2A1A-48E1-B4E9-D507F0AA6D4B}" presName="tx1" presStyleLbl="revTx" presStyleIdx="2" presStyleCnt="5"/>
      <dgm:spPr/>
    </dgm:pt>
    <dgm:pt modelId="{B22155C8-75FE-4769-B51A-DD7CD166E7C6}" type="pres">
      <dgm:prSet presAssocID="{B6C86236-2A1A-48E1-B4E9-D507F0AA6D4B}" presName="vert1" presStyleCnt="0"/>
      <dgm:spPr/>
    </dgm:pt>
    <dgm:pt modelId="{838CBEE7-C995-425E-9C09-DC4BEE4CFADA}" type="pres">
      <dgm:prSet presAssocID="{4081CBD7-450F-4907-B921-1582A7C08027}" presName="thickLine" presStyleLbl="alignNode1" presStyleIdx="3" presStyleCnt="5"/>
      <dgm:spPr/>
    </dgm:pt>
    <dgm:pt modelId="{40188C87-3C9C-42E9-B9DD-62C22735F100}" type="pres">
      <dgm:prSet presAssocID="{4081CBD7-450F-4907-B921-1582A7C08027}" presName="horz1" presStyleCnt="0"/>
      <dgm:spPr/>
    </dgm:pt>
    <dgm:pt modelId="{99BF2552-BD89-4614-8CC2-7AD16C41C12C}" type="pres">
      <dgm:prSet presAssocID="{4081CBD7-450F-4907-B921-1582A7C08027}" presName="tx1" presStyleLbl="revTx" presStyleIdx="3" presStyleCnt="5"/>
      <dgm:spPr/>
    </dgm:pt>
    <dgm:pt modelId="{5B54AEED-4D52-4AE0-9A48-A05B90B45DDC}" type="pres">
      <dgm:prSet presAssocID="{4081CBD7-450F-4907-B921-1582A7C08027}" presName="vert1" presStyleCnt="0"/>
      <dgm:spPr/>
    </dgm:pt>
    <dgm:pt modelId="{6BB450F0-D07F-48D3-B1DB-135CAA2E134B}" type="pres">
      <dgm:prSet presAssocID="{1EF6B6E3-D66E-4A83-BC9E-E8307D97BAE7}" presName="thickLine" presStyleLbl="alignNode1" presStyleIdx="4" presStyleCnt="5"/>
      <dgm:spPr/>
    </dgm:pt>
    <dgm:pt modelId="{E1BC5C51-4CF3-41F3-AFD2-6D7E9D5996B6}" type="pres">
      <dgm:prSet presAssocID="{1EF6B6E3-D66E-4A83-BC9E-E8307D97BAE7}" presName="horz1" presStyleCnt="0"/>
      <dgm:spPr/>
    </dgm:pt>
    <dgm:pt modelId="{1534766C-885C-478C-AAA6-8D9719E057DD}" type="pres">
      <dgm:prSet presAssocID="{1EF6B6E3-D66E-4A83-BC9E-E8307D97BAE7}" presName="tx1" presStyleLbl="revTx" presStyleIdx="4" presStyleCnt="5"/>
      <dgm:spPr/>
    </dgm:pt>
    <dgm:pt modelId="{31231C75-E155-47CA-9849-9B215EDBF2BA}" type="pres">
      <dgm:prSet presAssocID="{1EF6B6E3-D66E-4A83-BC9E-E8307D97BAE7}" presName="vert1" presStyleCnt="0"/>
      <dgm:spPr/>
    </dgm:pt>
  </dgm:ptLst>
  <dgm:cxnLst>
    <dgm:cxn modelId="{5D72BF00-FEEA-4996-A05B-AA51B3EB8ADA}" srcId="{72FBEED0-01A8-4107-B513-94B8D92BE443}" destId="{B66EE030-E966-4A78-AAD0-141F4C101B6B}" srcOrd="0" destOrd="0" parTransId="{7BA8548D-3152-4EC2-8667-07F6BD7DBEEF}" sibTransId="{E24BA395-4E0F-4596-8397-7B8D86B178B1}"/>
    <dgm:cxn modelId="{7E5DA201-959F-47A9-B04C-CA609CCB0BDC}" type="presOf" srcId="{72FBEED0-01A8-4107-B513-94B8D92BE443}" destId="{B3035F3F-7DF4-4C5A-AA34-E3AD2CF3C8F8}" srcOrd="0" destOrd="0" presId="urn:microsoft.com/office/officeart/2008/layout/LinedList"/>
    <dgm:cxn modelId="{CE56AB01-7DCD-451D-B5FD-7888408A3C2A}" type="presOf" srcId="{B428E9E3-2462-4F8C-A53B-3A46A5205888}" destId="{9D49BB54-E7B3-4677-8CA2-698DCDAEF27A}" srcOrd="0" destOrd="0" presId="urn:microsoft.com/office/officeart/2008/layout/LinedList"/>
    <dgm:cxn modelId="{A66DAD0D-CDC0-4E5E-BE3C-CD0CBDDDB0B9}" type="presOf" srcId="{B6C86236-2A1A-48E1-B4E9-D507F0AA6D4B}" destId="{67667DF3-593B-441A-A6AD-1604C19711B6}" srcOrd="0" destOrd="0" presId="urn:microsoft.com/office/officeart/2008/layout/LinedList"/>
    <dgm:cxn modelId="{92315A19-5A64-49F9-A681-A94D62EF39AE}" type="presOf" srcId="{4081CBD7-450F-4907-B921-1582A7C08027}" destId="{99BF2552-BD89-4614-8CC2-7AD16C41C12C}" srcOrd="0" destOrd="0" presId="urn:microsoft.com/office/officeart/2008/layout/LinedList"/>
    <dgm:cxn modelId="{F7A92D21-F0D7-48F5-8F97-03B96CF801BB}" srcId="{72FBEED0-01A8-4107-B513-94B8D92BE443}" destId="{1EF6B6E3-D66E-4A83-BC9E-E8307D97BAE7}" srcOrd="4" destOrd="0" parTransId="{2BFE7477-5162-4723-9571-0B7F03AE49DD}" sibTransId="{0FA6F510-54B1-422C-A8E4-727DFBDABC9F}"/>
    <dgm:cxn modelId="{A816393D-0609-4B55-B811-441A1B96EF56}" type="presOf" srcId="{1EF6B6E3-D66E-4A83-BC9E-E8307D97BAE7}" destId="{1534766C-885C-478C-AAA6-8D9719E057DD}" srcOrd="0" destOrd="0" presId="urn:microsoft.com/office/officeart/2008/layout/LinedList"/>
    <dgm:cxn modelId="{0095FF69-4A6B-4903-9D26-516919AEF394}" srcId="{72FBEED0-01A8-4107-B513-94B8D92BE443}" destId="{B6C86236-2A1A-48E1-B4E9-D507F0AA6D4B}" srcOrd="2" destOrd="0" parTransId="{B6A63050-DFA1-4CAC-9EBF-A8C8203AB17E}" sibTransId="{645519B3-EF00-4656-AEF2-13E7D3903DFF}"/>
    <dgm:cxn modelId="{61A3479D-5C31-4C7D-B683-95ACB155AC60}" srcId="{72FBEED0-01A8-4107-B513-94B8D92BE443}" destId="{4081CBD7-450F-4907-B921-1582A7C08027}" srcOrd="3" destOrd="0" parTransId="{F7984D7B-291D-4094-861C-74EB68405E4A}" sibTransId="{8ED8EC81-BA74-435F-8A01-9DA21F8FFCC4}"/>
    <dgm:cxn modelId="{C379E2B7-3CFE-464B-9D0B-3D10E294D157}" type="presOf" srcId="{B66EE030-E966-4A78-AAD0-141F4C101B6B}" destId="{7F88DEB5-FCB4-4DA8-9461-D69C8E232A2C}" srcOrd="0" destOrd="0" presId="urn:microsoft.com/office/officeart/2008/layout/LinedList"/>
    <dgm:cxn modelId="{7FB408EE-F7C1-4DCC-B654-7FB3522C5FA8}" srcId="{72FBEED0-01A8-4107-B513-94B8D92BE443}" destId="{B428E9E3-2462-4F8C-A53B-3A46A5205888}" srcOrd="1" destOrd="0" parTransId="{8A7A005C-DE0C-4E53-A5E6-F3833B179A12}" sibTransId="{9D5DE56B-93AE-4F92-8923-605BE1D3AD68}"/>
    <dgm:cxn modelId="{514E5ECB-6E18-447B-BEB9-457E87B1A8E2}" type="presParOf" srcId="{B3035F3F-7DF4-4C5A-AA34-E3AD2CF3C8F8}" destId="{4CDC3845-5CE7-466C-8F45-444FBDDB111D}" srcOrd="0" destOrd="0" presId="urn:microsoft.com/office/officeart/2008/layout/LinedList"/>
    <dgm:cxn modelId="{C5DEED29-AB03-4D92-8AEF-44AEEC824B80}" type="presParOf" srcId="{B3035F3F-7DF4-4C5A-AA34-E3AD2CF3C8F8}" destId="{27F917A3-3BF6-4D8C-BD85-D3AB9FC2BA9A}" srcOrd="1" destOrd="0" presId="urn:microsoft.com/office/officeart/2008/layout/LinedList"/>
    <dgm:cxn modelId="{BF8FC5DA-4761-4435-90E0-F63953448658}" type="presParOf" srcId="{27F917A3-3BF6-4D8C-BD85-D3AB9FC2BA9A}" destId="{7F88DEB5-FCB4-4DA8-9461-D69C8E232A2C}" srcOrd="0" destOrd="0" presId="urn:microsoft.com/office/officeart/2008/layout/LinedList"/>
    <dgm:cxn modelId="{01BFD7D5-36FE-4A70-A55E-42EC1C0E7AC9}" type="presParOf" srcId="{27F917A3-3BF6-4D8C-BD85-D3AB9FC2BA9A}" destId="{590FC8FB-6F5A-40CA-B1CB-49F78338BAEE}" srcOrd="1" destOrd="0" presId="urn:microsoft.com/office/officeart/2008/layout/LinedList"/>
    <dgm:cxn modelId="{03ABE53C-E74A-472D-AFD6-8920EB67120B}" type="presParOf" srcId="{B3035F3F-7DF4-4C5A-AA34-E3AD2CF3C8F8}" destId="{02D9694F-3719-4948-A2FC-AA08FAB4DB29}" srcOrd="2" destOrd="0" presId="urn:microsoft.com/office/officeart/2008/layout/LinedList"/>
    <dgm:cxn modelId="{BE95F024-08BF-44D2-969D-44BA28667FDB}" type="presParOf" srcId="{B3035F3F-7DF4-4C5A-AA34-E3AD2CF3C8F8}" destId="{0D755DB6-C888-4001-A78C-8A09B27A1FF6}" srcOrd="3" destOrd="0" presId="urn:microsoft.com/office/officeart/2008/layout/LinedList"/>
    <dgm:cxn modelId="{9E6066C3-0B22-4CC8-A490-6240E4DC9DB3}" type="presParOf" srcId="{0D755DB6-C888-4001-A78C-8A09B27A1FF6}" destId="{9D49BB54-E7B3-4677-8CA2-698DCDAEF27A}" srcOrd="0" destOrd="0" presId="urn:microsoft.com/office/officeart/2008/layout/LinedList"/>
    <dgm:cxn modelId="{3CC77095-ACEC-47B7-AC0D-61CF603E4AFE}" type="presParOf" srcId="{0D755DB6-C888-4001-A78C-8A09B27A1FF6}" destId="{F52535F3-EC2E-4271-92A1-144B5253A30C}" srcOrd="1" destOrd="0" presId="urn:microsoft.com/office/officeart/2008/layout/LinedList"/>
    <dgm:cxn modelId="{C7D48959-383C-4292-A903-E7CC69E3F13C}" type="presParOf" srcId="{B3035F3F-7DF4-4C5A-AA34-E3AD2CF3C8F8}" destId="{40A238AA-79CA-44D8-9987-72F73ADBC3F6}" srcOrd="4" destOrd="0" presId="urn:microsoft.com/office/officeart/2008/layout/LinedList"/>
    <dgm:cxn modelId="{3307AD4E-0167-42EB-A865-345D40A85AAB}" type="presParOf" srcId="{B3035F3F-7DF4-4C5A-AA34-E3AD2CF3C8F8}" destId="{5774BA0C-76A6-4BB3-B183-CD98AEFDE081}" srcOrd="5" destOrd="0" presId="urn:microsoft.com/office/officeart/2008/layout/LinedList"/>
    <dgm:cxn modelId="{CA952E4A-62F0-4F53-9604-B33B0B8E85D6}" type="presParOf" srcId="{5774BA0C-76A6-4BB3-B183-CD98AEFDE081}" destId="{67667DF3-593B-441A-A6AD-1604C19711B6}" srcOrd="0" destOrd="0" presId="urn:microsoft.com/office/officeart/2008/layout/LinedList"/>
    <dgm:cxn modelId="{9E13DB15-7001-4FDC-8949-EC53C3DA382E}" type="presParOf" srcId="{5774BA0C-76A6-4BB3-B183-CD98AEFDE081}" destId="{B22155C8-75FE-4769-B51A-DD7CD166E7C6}" srcOrd="1" destOrd="0" presId="urn:microsoft.com/office/officeart/2008/layout/LinedList"/>
    <dgm:cxn modelId="{EADB91B1-F5CB-418F-B014-4341BDFA7D0A}" type="presParOf" srcId="{B3035F3F-7DF4-4C5A-AA34-E3AD2CF3C8F8}" destId="{838CBEE7-C995-425E-9C09-DC4BEE4CFADA}" srcOrd="6" destOrd="0" presId="urn:microsoft.com/office/officeart/2008/layout/LinedList"/>
    <dgm:cxn modelId="{27179922-597E-439F-BDE4-1D03E0039E1A}" type="presParOf" srcId="{B3035F3F-7DF4-4C5A-AA34-E3AD2CF3C8F8}" destId="{40188C87-3C9C-42E9-B9DD-62C22735F100}" srcOrd="7" destOrd="0" presId="urn:microsoft.com/office/officeart/2008/layout/LinedList"/>
    <dgm:cxn modelId="{0DB3FD2F-EECD-46C8-ACD4-917E3EB41BC5}" type="presParOf" srcId="{40188C87-3C9C-42E9-B9DD-62C22735F100}" destId="{99BF2552-BD89-4614-8CC2-7AD16C41C12C}" srcOrd="0" destOrd="0" presId="urn:microsoft.com/office/officeart/2008/layout/LinedList"/>
    <dgm:cxn modelId="{30ECEC1E-EA70-43F1-9F63-76C99B46D152}" type="presParOf" srcId="{40188C87-3C9C-42E9-B9DD-62C22735F100}" destId="{5B54AEED-4D52-4AE0-9A48-A05B90B45DDC}" srcOrd="1" destOrd="0" presId="urn:microsoft.com/office/officeart/2008/layout/LinedList"/>
    <dgm:cxn modelId="{831AA6E1-8B6B-4CD7-8784-37A9F4927CF3}" type="presParOf" srcId="{B3035F3F-7DF4-4C5A-AA34-E3AD2CF3C8F8}" destId="{6BB450F0-D07F-48D3-B1DB-135CAA2E134B}" srcOrd="8" destOrd="0" presId="urn:microsoft.com/office/officeart/2008/layout/LinedList"/>
    <dgm:cxn modelId="{78CD133A-AD38-4552-8C60-0D0ACA2950C8}" type="presParOf" srcId="{B3035F3F-7DF4-4C5A-AA34-E3AD2CF3C8F8}" destId="{E1BC5C51-4CF3-41F3-AFD2-6D7E9D5996B6}" srcOrd="9" destOrd="0" presId="urn:microsoft.com/office/officeart/2008/layout/LinedList"/>
    <dgm:cxn modelId="{091CBFB0-29F6-4548-95BC-EFA0AF1FBAE0}" type="presParOf" srcId="{E1BC5C51-4CF3-41F3-AFD2-6D7E9D5996B6}" destId="{1534766C-885C-478C-AAA6-8D9719E057DD}" srcOrd="0" destOrd="0" presId="urn:microsoft.com/office/officeart/2008/layout/LinedList"/>
    <dgm:cxn modelId="{92D152E2-A194-4577-8339-40E19AEDF317}" type="presParOf" srcId="{E1BC5C51-4CF3-41F3-AFD2-6D7E9D5996B6}" destId="{31231C75-E155-47CA-9849-9B215EDBF2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756828-E3CC-40A5-8C2D-5690FA81B44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2EF700-68C0-4D56-BD68-25B5B2BFCBE2}">
      <dgm:prSet/>
      <dgm:spPr/>
      <dgm:t>
        <a:bodyPr/>
        <a:lstStyle/>
        <a:p>
          <a:r>
            <a:rPr lang="en-US"/>
            <a:t>Similarity between Morning (observation and simulation)</a:t>
          </a:r>
        </a:p>
      </dgm:t>
    </dgm:pt>
    <dgm:pt modelId="{32EB45FB-86C3-419A-8A03-E0D98DA67A3C}" type="parTrans" cxnId="{A7A91994-3C4F-4603-865E-89A88BEFD100}">
      <dgm:prSet/>
      <dgm:spPr/>
      <dgm:t>
        <a:bodyPr/>
        <a:lstStyle/>
        <a:p>
          <a:endParaRPr lang="en-US"/>
        </a:p>
      </dgm:t>
    </dgm:pt>
    <dgm:pt modelId="{C0C400D2-675C-45E7-9BDD-68C8220001B8}" type="sibTrans" cxnId="{A7A91994-3C4F-4603-865E-89A88BEFD100}">
      <dgm:prSet/>
      <dgm:spPr/>
      <dgm:t>
        <a:bodyPr/>
        <a:lstStyle/>
        <a:p>
          <a:endParaRPr lang="en-US"/>
        </a:p>
      </dgm:t>
    </dgm:pt>
    <dgm:pt modelId="{7CB207F6-A98F-47AB-B7D7-E67B50E0CD82}">
      <dgm:prSet/>
      <dgm:spPr/>
      <dgm:t>
        <a:bodyPr/>
        <a:lstStyle/>
        <a:p>
          <a:r>
            <a:rPr lang="en-US" dirty="0"/>
            <a:t>Evening simulation differs</a:t>
          </a:r>
        </a:p>
      </dgm:t>
    </dgm:pt>
    <dgm:pt modelId="{BC6A640F-E664-4A80-A693-9EE7CEC09873}" type="parTrans" cxnId="{B1487D00-E413-4981-89DD-451E4FD7E311}">
      <dgm:prSet/>
      <dgm:spPr/>
      <dgm:t>
        <a:bodyPr/>
        <a:lstStyle/>
        <a:p>
          <a:endParaRPr lang="en-US"/>
        </a:p>
      </dgm:t>
    </dgm:pt>
    <dgm:pt modelId="{AD2F1191-839C-4A18-9B3F-4F34AC3AB1B0}" type="sibTrans" cxnId="{B1487D00-E413-4981-89DD-451E4FD7E311}">
      <dgm:prSet/>
      <dgm:spPr/>
      <dgm:t>
        <a:bodyPr/>
        <a:lstStyle/>
        <a:p>
          <a:endParaRPr lang="en-US"/>
        </a:p>
      </dgm:t>
    </dgm:pt>
    <dgm:pt modelId="{1DE5D823-4F6C-44D7-9ADF-1FACFAAA31B7}">
      <dgm:prSet/>
      <dgm:spPr/>
      <dgm:t>
        <a:bodyPr/>
        <a:lstStyle/>
        <a:p>
          <a:r>
            <a:rPr lang="en-US"/>
            <a:t>Markov chain simulation based on initial stage</a:t>
          </a:r>
        </a:p>
      </dgm:t>
    </dgm:pt>
    <dgm:pt modelId="{A3844A7F-08B5-403D-9694-C0B27FBA2AA7}" type="parTrans" cxnId="{1067068F-4C29-439C-AF96-E88210029E6D}">
      <dgm:prSet/>
      <dgm:spPr/>
      <dgm:t>
        <a:bodyPr/>
        <a:lstStyle/>
        <a:p>
          <a:endParaRPr lang="en-US"/>
        </a:p>
      </dgm:t>
    </dgm:pt>
    <dgm:pt modelId="{89E93DFB-AA2F-4B0B-8EB2-F4187481769A}" type="sibTrans" cxnId="{1067068F-4C29-439C-AF96-E88210029E6D}">
      <dgm:prSet/>
      <dgm:spPr/>
      <dgm:t>
        <a:bodyPr/>
        <a:lstStyle/>
        <a:p>
          <a:endParaRPr lang="en-US"/>
        </a:p>
      </dgm:t>
    </dgm:pt>
    <dgm:pt modelId="{88BAE807-5407-4C5F-A2C5-0D50B8567B10}">
      <dgm:prSet/>
      <dgm:spPr/>
      <dgm:t>
        <a:bodyPr/>
        <a:lstStyle/>
        <a:p>
          <a:r>
            <a:rPr lang="en-US" dirty="0"/>
            <a:t>Accumulation of errors</a:t>
          </a:r>
        </a:p>
      </dgm:t>
    </dgm:pt>
    <dgm:pt modelId="{63594EB6-1E85-4824-8FFC-BD54EDA22375}" type="parTrans" cxnId="{33EE28F2-8B8E-48CE-B11B-3493C4B6CD8A}">
      <dgm:prSet/>
      <dgm:spPr/>
      <dgm:t>
        <a:bodyPr/>
        <a:lstStyle/>
        <a:p>
          <a:endParaRPr lang="en-US"/>
        </a:p>
      </dgm:t>
    </dgm:pt>
    <dgm:pt modelId="{0FE28ADB-A9A1-425C-9CC3-830191AF8D98}" type="sibTrans" cxnId="{33EE28F2-8B8E-48CE-B11B-3493C4B6CD8A}">
      <dgm:prSet/>
      <dgm:spPr/>
      <dgm:t>
        <a:bodyPr/>
        <a:lstStyle/>
        <a:p>
          <a:endParaRPr lang="en-US"/>
        </a:p>
      </dgm:t>
    </dgm:pt>
    <dgm:pt modelId="{593836CF-7984-4F9E-B9CF-65429AA292A5}" type="pres">
      <dgm:prSet presAssocID="{B5756828-E3CC-40A5-8C2D-5690FA81B44F}" presName="vert0" presStyleCnt="0">
        <dgm:presLayoutVars>
          <dgm:dir/>
          <dgm:animOne val="branch"/>
          <dgm:animLvl val="lvl"/>
        </dgm:presLayoutVars>
      </dgm:prSet>
      <dgm:spPr/>
    </dgm:pt>
    <dgm:pt modelId="{33A23EC4-C34B-441A-AFEF-3B9B15BECA54}" type="pres">
      <dgm:prSet presAssocID="{0D2EF700-68C0-4D56-BD68-25B5B2BFCBE2}" presName="thickLine" presStyleLbl="alignNode1" presStyleIdx="0" presStyleCnt="4"/>
      <dgm:spPr/>
    </dgm:pt>
    <dgm:pt modelId="{E482420E-3571-4C1C-9A4F-11B260DE5517}" type="pres">
      <dgm:prSet presAssocID="{0D2EF700-68C0-4D56-BD68-25B5B2BFCBE2}" presName="horz1" presStyleCnt="0"/>
      <dgm:spPr/>
    </dgm:pt>
    <dgm:pt modelId="{7A20FD39-A839-458C-A3CC-666B42127C19}" type="pres">
      <dgm:prSet presAssocID="{0D2EF700-68C0-4D56-BD68-25B5B2BFCBE2}" presName="tx1" presStyleLbl="revTx" presStyleIdx="0" presStyleCnt="4"/>
      <dgm:spPr/>
    </dgm:pt>
    <dgm:pt modelId="{AF5E8827-71BD-44AD-B1D8-7ED81AE385C9}" type="pres">
      <dgm:prSet presAssocID="{0D2EF700-68C0-4D56-BD68-25B5B2BFCBE2}" presName="vert1" presStyleCnt="0"/>
      <dgm:spPr/>
    </dgm:pt>
    <dgm:pt modelId="{911C6031-6A06-4599-8D99-3CC5C2419084}" type="pres">
      <dgm:prSet presAssocID="{7CB207F6-A98F-47AB-B7D7-E67B50E0CD82}" presName="thickLine" presStyleLbl="alignNode1" presStyleIdx="1" presStyleCnt="4"/>
      <dgm:spPr/>
    </dgm:pt>
    <dgm:pt modelId="{E31AA8E8-56C7-4EEF-A999-369F801FC146}" type="pres">
      <dgm:prSet presAssocID="{7CB207F6-A98F-47AB-B7D7-E67B50E0CD82}" presName="horz1" presStyleCnt="0"/>
      <dgm:spPr/>
    </dgm:pt>
    <dgm:pt modelId="{D7C293B1-ED2E-4F60-97E2-9234910A7162}" type="pres">
      <dgm:prSet presAssocID="{7CB207F6-A98F-47AB-B7D7-E67B50E0CD82}" presName="tx1" presStyleLbl="revTx" presStyleIdx="1" presStyleCnt="4"/>
      <dgm:spPr/>
    </dgm:pt>
    <dgm:pt modelId="{8693DDA8-5273-4710-BB7D-7FDF053FB87A}" type="pres">
      <dgm:prSet presAssocID="{7CB207F6-A98F-47AB-B7D7-E67B50E0CD82}" presName="vert1" presStyleCnt="0"/>
      <dgm:spPr/>
    </dgm:pt>
    <dgm:pt modelId="{2F1ED977-E913-4524-BED7-0A02B8B5D384}" type="pres">
      <dgm:prSet presAssocID="{1DE5D823-4F6C-44D7-9ADF-1FACFAAA31B7}" presName="thickLine" presStyleLbl="alignNode1" presStyleIdx="2" presStyleCnt="4"/>
      <dgm:spPr/>
    </dgm:pt>
    <dgm:pt modelId="{40E915D7-4237-444A-9721-BA2809629554}" type="pres">
      <dgm:prSet presAssocID="{1DE5D823-4F6C-44D7-9ADF-1FACFAAA31B7}" presName="horz1" presStyleCnt="0"/>
      <dgm:spPr/>
    </dgm:pt>
    <dgm:pt modelId="{A77BF776-CD2D-451D-B98A-64CCB406E10D}" type="pres">
      <dgm:prSet presAssocID="{1DE5D823-4F6C-44D7-9ADF-1FACFAAA31B7}" presName="tx1" presStyleLbl="revTx" presStyleIdx="2" presStyleCnt="4"/>
      <dgm:spPr/>
    </dgm:pt>
    <dgm:pt modelId="{B1F8B45E-F840-46DE-B670-4EEEBAAC56E1}" type="pres">
      <dgm:prSet presAssocID="{1DE5D823-4F6C-44D7-9ADF-1FACFAAA31B7}" presName="vert1" presStyleCnt="0"/>
      <dgm:spPr/>
    </dgm:pt>
    <dgm:pt modelId="{F0A14719-9CD6-4AF0-8342-CAC2C3129B73}" type="pres">
      <dgm:prSet presAssocID="{88BAE807-5407-4C5F-A2C5-0D50B8567B10}" presName="thickLine" presStyleLbl="alignNode1" presStyleIdx="3" presStyleCnt="4"/>
      <dgm:spPr/>
    </dgm:pt>
    <dgm:pt modelId="{EB476C03-4DB5-489B-BF39-00C48D9A7E2C}" type="pres">
      <dgm:prSet presAssocID="{88BAE807-5407-4C5F-A2C5-0D50B8567B10}" presName="horz1" presStyleCnt="0"/>
      <dgm:spPr/>
    </dgm:pt>
    <dgm:pt modelId="{0692FD24-8028-4A54-A3D4-D87967635750}" type="pres">
      <dgm:prSet presAssocID="{88BAE807-5407-4C5F-A2C5-0D50B8567B10}" presName="tx1" presStyleLbl="revTx" presStyleIdx="3" presStyleCnt="4"/>
      <dgm:spPr/>
    </dgm:pt>
    <dgm:pt modelId="{CB3337E6-26F4-4795-AE15-D8FD8A1FBBAA}" type="pres">
      <dgm:prSet presAssocID="{88BAE807-5407-4C5F-A2C5-0D50B8567B10}" presName="vert1" presStyleCnt="0"/>
      <dgm:spPr/>
    </dgm:pt>
  </dgm:ptLst>
  <dgm:cxnLst>
    <dgm:cxn modelId="{B1487D00-E413-4981-89DD-451E4FD7E311}" srcId="{B5756828-E3CC-40A5-8C2D-5690FA81B44F}" destId="{7CB207F6-A98F-47AB-B7D7-E67B50E0CD82}" srcOrd="1" destOrd="0" parTransId="{BC6A640F-E664-4A80-A693-9EE7CEC09873}" sibTransId="{AD2F1191-839C-4A18-9B3F-4F34AC3AB1B0}"/>
    <dgm:cxn modelId="{7915AB5B-30F8-47FA-B02E-9A76AE134F58}" type="presOf" srcId="{7CB207F6-A98F-47AB-B7D7-E67B50E0CD82}" destId="{D7C293B1-ED2E-4F60-97E2-9234910A7162}" srcOrd="0" destOrd="0" presId="urn:microsoft.com/office/officeart/2008/layout/LinedList"/>
    <dgm:cxn modelId="{EE87E17E-9BEC-4DEA-BADB-25FAAA75ED91}" type="presOf" srcId="{88BAE807-5407-4C5F-A2C5-0D50B8567B10}" destId="{0692FD24-8028-4A54-A3D4-D87967635750}" srcOrd="0" destOrd="0" presId="urn:microsoft.com/office/officeart/2008/layout/LinedList"/>
    <dgm:cxn modelId="{1067068F-4C29-439C-AF96-E88210029E6D}" srcId="{B5756828-E3CC-40A5-8C2D-5690FA81B44F}" destId="{1DE5D823-4F6C-44D7-9ADF-1FACFAAA31B7}" srcOrd="2" destOrd="0" parTransId="{A3844A7F-08B5-403D-9694-C0B27FBA2AA7}" sibTransId="{89E93DFB-AA2F-4B0B-8EB2-F4187481769A}"/>
    <dgm:cxn modelId="{A7A91994-3C4F-4603-865E-89A88BEFD100}" srcId="{B5756828-E3CC-40A5-8C2D-5690FA81B44F}" destId="{0D2EF700-68C0-4D56-BD68-25B5B2BFCBE2}" srcOrd="0" destOrd="0" parTransId="{32EB45FB-86C3-419A-8A03-E0D98DA67A3C}" sibTransId="{C0C400D2-675C-45E7-9BDD-68C8220001B8}"/>
    <dgm:cxn modelId="{C1E1D4A9-3DED-4BED-903D-68FDB10B2420}" type="presOf" srcId="{0D2EF700-68C0-4D56-BD68-25B5B2BFCBE2}" destId="{7A20FD39-A839-458C-A3CC-666B42127C19}" srcOrd="0" destOrd="0" presId="urn:microsoft.com/office/officeart/2008/layout/LinedList"/>
    <dgm:cxn modelId="{D3DE66D0-91A7-4464-864E-A36148457514}" type="presOf" srcId="{B5756828-E3CC-40A5-8C2D-5690FA81B44F}" destId="{593836CF-7984-4F9E-B9CF-65429AA292A5}" srcOrd="0" destOrd="0" presId="urn:microsoft.com/office/officeart/2008/layout/LinedList"/>
    <dgm:cxn modelId="{33EE28F2-8B8E-48CE-B11B-3493C4B6CD8A}" srcId="{B5756828-E3CC-40A5-8C2D-5690FA81B44F}" destId="{88BAE807-5407-4C5F-A2C5-0D50B8567B10}" srcOrd="3" destOrd="0" parTransId="{63594EB6-1E85-4824-8FFC-BD54EDA22375}" sibTransId="{0FE28ADB-A9A1-425C-9CC3-830191AF8D98}"/>
    <dgm:cxn modelId="{D2BAE7F2-F1EC-47B2-9A87-3D3430FF8D97}" type="presOf" srcId="{1DE5D823-4F6C-44D7-9ADF-1FACFAAA31B7}" destId="{A77BF776-CD2D-451D-B98A-64CCB406E10D}" srcOrd="0" destOrd="0" presId="urn:microsoft.com/office/officeart/2008/layout/LinedList"/>
    <dgm:cxn modelId="{93D336F3-372E-43CE-B70C-CD58AACA36E0}" type="presParOf" srcId="{593836CF-7984-4F9E-B9CF-65429AA292A5}" destId="{33A23EC4-C34B-441A-AFEF-3B9B15BECA54}" srcOrd="0" destOrd="0" presId="urn:microsoft.com/office/officeart/2008/layout/LinedList"/>
    <dgm:cxn modelId="{8FD129A1-3573-4886-9627-1612090EDB2B}" type="presParOf" srcId="{593836CF-7984-4F9E-B9CF-65429AA292A5}" destId="{E482420E-3571-4C1C-9A4F-11B260DE5517}" srcOrd="1" destOrd="0" presId="urn:microsoft.com/office/officeart/2008/layout/LinedList"/>
    <dgm:cxn modelId="{3F883F1B-2433-4876-8B5A-F235D7B74099}" type="presParOf" srcId="{E482420E-3571-4C1C-9A4F-11B260DE5517}" destId="{7A20FD39-A839-458C-A3CC-666B42127C19}" srcOrd="0" destOrd="0" presId="urn:microsoft.com/office/officeart/2008/layout/LinedList"/>
    <dgm:cxn modelId="{F638F52D-253A-4CC8-976B-7C2F2EA3FCA7}" type="presParOf" srcId="{E482420E-3571-4C1C-9A4F-11B260DE5517}" destId="{AF5E8827-71BD-44AD-B1D8-7ED81AE385C9}" srcOrd="1" destOrd="0" presId="urn:microsoft.com/office/officeart/2008/layout/LinedList"/>
    <dgm:cxn modelId="{5FB10D75-E6BB-4EDD-BF43-0BC759AA6733}" type="presParOf" srcId="{593836CF-7984-4F9E-B9CF-65429AA292A5}" destId="{911C6031-6A06-4599-8D99-3CC5C2419084}" srcOrd="2" destOrd="0" presId="urn:microsoft.com/office/officeart/2008/layout/LinedList"/>
    <dgm:cxn modelId="{FC27D364-E33D-4B56-8A00-658D9E53F4FA}" type="presParOf" srcId="{593836CF-7984-4F9E-B9CF-65429AA292A5}" destId="{E31AA8E8-56C7-4EEF-A999-369F801FC146}" srcOrd="3" destOrd="0" presId="urn:microsoft.com/office/officeart/2008/layout/LinedList"/>
    <dgm:cxn modelId="{A67EAB9F-43B0-4BC2-BE0A-638E147662C2}" type="presParOf" srcId="{E31AA8E8-56C7-4EEF-A999-369F801FC146}" destId="{D7C293B1-ED2E-4F60-97E2-9234910A7162}" srcOrd="0" destOrd="0" presId="urn:microsoft.com/office/officeart/2008/layout/LinedList"/>
    <dgm:cxn modelId="{594ACAA8-32B9-4C9A-B7CA-483B93C4126E}" type="presParOf" srcId="{E31AA8E8-56C7-4EEF-A999-369F801FC146}" destId="{8693DDA8-5273-4710-BB7D-7FDF053FB87A}" srcOrd="1" destOrd="0" presId="urn:microsoft.com/office/officeart/2008/layout/LinedList"/>
    <dgm:cxn modelId="{71B0824A-2F4E-40CD-9A79-75FDA571F2E9}" type="presParOf" srcId="{593836CF-7984-4F9E-B9CF-65429AA292A5}" destId="{2F1ED977-E913-4524-BED7-0A02B8B5D384}" srcOrd="4" destOrd="0" presId="urn:microsoft.com/office/officeart/2008/layout/LinedList"/>
    <dgm:cxn modelId="{0C1B0B85-C704-4DDF-893A-F6A8EE5FC011}" type="presParOf" srcId="{593836CF-7984-4F9E-B9CF-65429AA292A5}" destId="{40E915D7-4237-444A-9721-BA2809629554}" srcOrd="5" destOrd="0" presId="urn:microsoft.com/office/officeart/2008/layout/LinedList"/>
    <dgm:cxn modelId="{7D738FC4-E031-4657-BBFE-87736A7D830A}" type="presParOf" srcId="{40E915D7-4237-444A-9721-BA2809629554}" destId="{A77BF776-CD2D-451D-B98A-64CCB406E10D}" srcOrd="0" destOrd="0" presId="urn:microsoft.com/office/officeart/2008/layout/LinedList"/>
    <dgm:cxn modelId="{D4F648B8-4E3B-44DD-8DA5-D7323992F622}" type="presParOf" srcId="{40E915D7-4237-444A-9721-BA2809629554}" destId="{B1F8B45E-F840-46DE-B670-4EEEBAAC56E1}" srcOrd="1" destOrd="0" presId="urn:microsoft.com/office/officeart/2008/layout/LinedList"/>
    <dgm:cxn modelId="{B097F618-A96D-4EA0-ADD2-0DF296FC39DA}" type="presParOf" srcId="{593836CF-7984-4F9E-B9CF-65429AA292A5}" destId="{F0A14719-9CD6-4AF0-8342-CAC2C3129B73}" srcOrd="6" destOrd="0" presId="urn:microsoft.com/office/officeart/2008/layout/LinedList"/>
    <dgm:cxn modelId="{230B2F5B-5943-41E3-84C4-312ABBB7CB4B}" type="presParOf" srcId="{593836CF-7984-4F9E-B9CF-65429AA292A5}" destId="{EB476C03-4DB5-489B-BF39-00C48D9A7E2C}" srcOrd="7" destOrd="0" presId="urn:microsoft.com/office/officeart/2008/layout/LinedList"/>
    <dgm:cxn modelId="{3FC6CB2A-707F-4CA0-832E-00B97982114A}" type="presParOf" srcId="{EB476C03-4DB5-489B-BF39-00C48D9A7E2C}" destId="{0692FD24-8028-4A54-A3D4-D87967635750}" srcOrd="0" destOrd="0" presId="urn:microsoft.com/office/officeart/2008/layout/LinedList"/>
    <dgm:cxn modelId="{EE2C808A-106D-4D99-BFBD-BA38192A2E67}" type="presParOf" srcId="{EB476C03-4DB5-489B-BF39-00C48D9A7E2C}" destId="{CB3337E6-26F4-4795-AE15-D8FD8A1FBB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66B3-0234-47B1-B188-97D7F82B32D3}">
      <dsp:nvSpPr>
        <dsp:cNvPr id="0" name=""/>
        <dsp:cNvSpPr/>
      </dsp:nvSpPr>
      <dsp:spPr>
        <a:xfrm>
          <a:off x="0" y="0"/>
          <a:ext cx="5688835" cy="1914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Customer behavior in Supermarket: 5 days(Mon-Fri)</a:t>
          </a:r>
        </a:p>
      </dsp:txBody>
      <dsp:txXfrm>
        <a:off x="56081" y="56081"/>
        <a:ext cx="3709782" cy="1802598"/>
      </dsp:txXfrm>
    </dsp:sp>
    <dsp:sp modelId="{ACB5DDA5-4F0A-4149-A959-DE7B30677D79}">
      <dsp:nvSpPr>
        <dsp:cNvPr id="0" name=""/>
        <dsp:cNvSpPr/>
      </dsp:nvSpPr>
      <dsp:spPr>
        <a:xfrm>
          <a:off x="1003912" y="2340263"/>
          <a:ext cx="5688835" cy="1914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number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Section: Dairy, Drinks, Fruits, Spices, Checkout</a:t>
          </a:r>
        </a:p>
      </dsp:txBody>
      <dsp:txXfrm>
        <a:off x="1059993" y="2396344"/>
        <a:ext cx="3328167" cy="1802598"/>
      </dsp:txXfrm>
    </dsp:sp>
    <dsp:sp modelId="{D3237A33-9514-4768-AD45-D1FF20800A4F}">
      <dsp:nvSpPr>
        <dsp:cNvPr id="0" name=""/>
        <dsp:cNvSpPr/>
      </dsp:nvSpPr>
      <dsp:spPr>
        <a:xfrm>
          <a:off x="4444241" y="1505214"/>
          <a:ext cx="1244594" cy="1244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4275" y="1505214"/>
        <a:ext cx="684526" cy="93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F7C1-C1F1-4DD5-B87A-4B7AAE8155FB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9619E-EAFE-415B-96E2-DF8E4FA8DF01}">
      <dsp:nvSpPr>
        <dsp:cNvPr id="0" name=""/>
        <dsp:cNvSpPr/>
      </dsp:nvSpPr>
      <dsp:spPr>
        <a:xfrm>
          <a:off x="0" y="519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EDA of the Data</a:t>
          </a:r>
        </a:p>
      </dsp:txBody>
      <dsp:txXfrm>
        <a:off x="0" y="519"/>
        <a:ext cx="6692748" cy="607712"/>
      </dsp:txXfrm>
    </dsp:sp>
    <dsp:sp modelId="{32CAA4F1-A0F0-48EC-A42C-54460FE9B258}">
      <dsp:nvSpPr>
        <dsp:cNvPr id="0" name=""/>
        <dsp:cNvSpPr/>
      </dsp:nvSpPr>
      <dsp:spPr>
        <a:xfrm>
          <a:off x="0" y="60823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244839"/>
                <a:satOff val="-5416"/>
                <a:lumOff val="-1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44839"/>
                <a:satOff val="-5416"/>
                <a:lumOff val="-1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44839"/>
              <a:satOff val="-5416"/>
              <a:lumOff val="-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A17790-58B6-4D87-AF5D-065F7CF1CF07}">
      <dsp:nvSpPr>
        <dsp:cNvPr id="0" name=""/>
        <dsp:cNvSpPr/>
      </dsp:nvSpPr>
      <dsp:spPr>
        <a:xfrm>
          <a:off x="0" y="608231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Different customers but same customer_no each day</a:t>
          </a:r>
        </a:p>
      </dsp:txBody>
      <dsp:txXfrm>
        <a:off x="0" y="608231"/>
        <a:ext cx="6692748" cy="607712"/>
      </dsp:txXfrm>
    </dsp:sp>
    <dsp:sp modelId="{0D1C998C-437A-4819-A57F-4934100CBF07}">
      <dsp:nvSpPr>
        <dsp:cNvPr id="0" name=""/>
        <dsp:cNvSpPr/>
      </dsp:nvSpPr>
      <dsp:spPr>
        <a:xfrm>
          <a:off x="0" y="121594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21233E-7383-4123-BF4D-06B8F3740748}">
      <dsp:nvSpPr>
        <dsp:cNvPr id="0" name=""/>
        <dsp:cNvSpPr/>
      </dsp:nvSpPr>
      <dsp:spPr>
        <a:xfrm>
          <a:off x="0" y="1215943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Created a unique number for customers for each day</a:t>
          </a:r>
        </a:p>
      </dsp:txBody>
      <dsp:txXfrm>
        <a:off x="0" y="1215943"/>
        <a:ext cx="6692748" cy="607712"/>
      </dsp:txXfrm>
    </dsp:sp>
    <dsp:sp modelId="{36BE2322-455A-4C50-9FD0-CBE6C2537713}">
      <dsp:nvSpPr>
        <dsp:cNvPr id="0" name=""/>
        <dsp:cNvSpPr/>
      </dsp:nvSpPr>
      <dsp:spPr>
        <a:xfrm>
          <a:off x="0" y="1823655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DA881-246F-42A5-AD9E-8063B0BF7317}">
      <dsp:nvSpPr>
        <dsp:cNvPr id="0" name=""/>
        <dsp:cNvSpPr/>
      </dsp:nvSpPr>
      <dsp:spPr>
        <a:xfrm>
          <a:off x="0" y="1823655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Sort the data based on date (ascending)</a:t>
          </a:r>
        </a:p>
      </dsp:txBody>
      <dsp:txXfrm>
        <a:off x="0" y="1823655"/>
        <a:ext cx="6692748" cy="607712"/>
      </dsp:txXfrm>
    </dsp:sp>
    <dsp:sp modelId="{31654349-D3F9-467D-B7B0-B07F2BDD0C82}">
      <dsp:nvSpPr>
        <dsp:cNvPr id="0" name=""/>
        <dsp:cNvSpPr/>
      </dsp:nvSpPr>
      <dsp:spPr>
        <a:xfrm>
          <a:off x="0" y="2431368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53675-B547-404A-AABB-C99700AFEC21}">
      <dsp:nvSpPr>
        <dsp:cNvPr id="0" name=""/>
        <dsp:cNvSpPr/>
      </dsp:nvSpPr>
      <dsp:spPr>
        <a:xfrm>
          <a:off x="0" y="2431368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Resample dataset to minute interval (Nan with ffill)</a:t>
          </a:r>
        </a:p>
      </dsp:txBody>
      <dsp:txXfrm>
        <a:off x="0" y="2431368"/>
        <a:ext cx="6692748" cy="607712"/>
      </dsp:txXfrm>
    </dsp:sp>
    <dsp:sp modelId="{B4A4EC77-C0FA-4941-9614-89ABA54363B8}">
      <dsp:nvSpPr>
        <dsp:cNvPr id="0" name=""/>
        <dsp:cNvSpPr/>
      </dsp:nvSpPr>
      <dsp:spPr>
        <a:xfrm>
          <a:off x="0" y="303908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224192"/>
                <a:satOff val="-27079"/>
                <a:lumOff val="-5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24192"/>
                <a:satOff val="-27079"/>
                <a:lumOff val="-5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24192"/>
              <a:satOff val="-27079"/>
              <a:lumOff val="-5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80A11-09D7-42A8-9EB8-60A619B7FC02}">
      <dsp:nvSpPr>
        <dsp:cNvPr id="0" name=""/>
        <dsp:cNvSpPr/>
      </dsp:nvSpPr>
      <dsp:spPr>
        <a:xfrm>
          <a:off x="0" y="3039080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Created the columns before and after for each section</a:t>
          </a:r>
        </a:p>
      </dsp:txBody>
      <dsp:txXfrm>
        <a:off x="0" y="3039080"/>
        <a:ext cx="6692748" cy="607712"/>
      </dsp:txXfrm>
    </dsp:sp>
    <dsp:sp modelId="{D415B39A-1D6A-437B-A400-AE55253F40CD}">
      <dsp:nvSpPr>
        <dsp:cNvPr id="0" name=""/>
        <dsp:cNvSpPr/>
      </dsp:nvSpPr>
      <dsp:spPr>
        <a:xfrm>
          <a:off x="0" y="3646792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6CA24-F552-4080-B2F0-44AB715DBD0F}">
      <dsp:nvSpPr>
        <dsp:cNvPr id="0" name=""/>
        <dsp:cNvSpPr/>
      </dsp:nvSpPr>
      <dsp:spPr>
        <a:xfrm>
          <a:off x="0" y="3646792"/>
          <a:ext cx="6692748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 the dataset to a single data frame</a:t>
          </a:r>
        </a:p>
      </dsp:txBody>
      <dsp:txXfrm>
        <a:off x="0" y="3646792"/>
        <a:ext cx="6692748" cy="607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C3845-5CE7-466C-8F45-444FBDDB111D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88DEB5-FCB4-4DA8-9461-D69C8E232A2C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Transition Matrix</a:t>
          </a:r>
        </a:p>
      </dsp:txBody>
      <dsp:txXfrm>
        <a:off x="0" y="519"/>
        <a:ext cx="6692748" cy="850797"/>
      </dsp:txXfrm>
    </dsp:sp>
    <dsp:sp modelId="{02D9694F-3719-4948-A2FC-AA08FAB4DB29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49BB54-E7B3-4677-8CA2-698DCDAEF27A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Probability for each section </a:t>
          </a:r>
        </a:p>
      </dsp:txBody>
      <dsp:txXfrm>
        <a:off x="0" y="851316"/>
        <a:ext cx="6692748" cy="850797"/>
      </dsp:txXfrm>
    </dsp:sp>
    <dsp:sp modelId="{40A238AA-79CA-44D8-9987-72F73ADBC3F6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667DF3-593B-441A-A6AD-1604C19711B6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Customer class</a:t>
          </a:r>
        </a:p>
      </dsp:txBody>
      <dsp:txXfrm>
        <a:off x="0" y="1702113"/>
        <a:ext cx="6692748" cy="850797"/>
      </dsp:txXfrm>
    </dsp:sp>
    <dsp:sp modelId="{838CBEE7-C995-425E-9C09-DC4BEE4CFADA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BF2552-BD89-4614-8CC2-7AD16C41C12C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Supermarket class</a:t>
          </a:r>
        </a:p>
      </dsp:txBody>
      <dsp:txXfrm>
        <a:off x="0" y="2552910"/>
        <a:ext cx="6692748" cy="850797"/>
      </dsp:txXfrm>
    </dsp:sp>
    <dsp:sp modelId="{6BB450F0-D07F-48D3-B1DB-135CAA2E134B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34766C-885C-478C-AAA6-8D9719E057DD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Simulate for Next day</a:t>
          </a:r>
        </a:p>
      </dsp:txBody>
      <dsp:txXfrm>
        <a:off x="0" y="3403707"/>
        <a:ext cx="6692748" cy="850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23EC4-C34B-441A-AFEF-3B9B15BECA54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0FD39-A839-458C-A3CC-666B42127C19}">
      <dsp:nvSpPr>
        <dsp:cNvPr id="0" name=""/>
        <dsp:cNvSpPr/>
      </dsp:nvSpPr>
      <dsp:spPr>
        <a:xfrm>
          <a:off x="0" y="0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Similarity between Morning (observation and simulation)</a:t>
          </a:r>
        </a:p>
      </dsp:txBody>
      <dsp:txXfrm>
        <a:off x="0" y="0"/>
        <a:ext cx="6692748" cy="1063755"/>
      </dsp:txXfrm>
    </dsp:sp>
    <dsp:sp modelId="{911C6031-6A06-4599-8D99-3CC5C2419084}">
      <dsp:nvSpPr>
        <dsp:cNvPr id="0" name=""/>
        <dsp:cNvSpPr/>
      </dsp:nvSpPr>
      <dsp:spPr>
        <a:xfrm>
          <a:off x="0" y="1063755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293B1-ED2E-4F60-97E2-9234910A7162}">
      <dsp:nvSpPr>
        <dsp:cNvPr id="0" name=""/>
        <dsp:cNvSpPr/>
      </dsp:nvSpPr>
      <dsp:spPr>
        <a:xfrm>
          <a:off x="0" y="1063755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Evening simulation differs</a:t>
          </a:r>
        </a:p>
      </dsp:txBody>
      <dsp:txXfrm>
        <a:off x="0" y="1063755"/>
        <a:ext cx="6692748" cy="1063755"/>
      </dsp:txXfrm>
    </dsp:sp>
    <dsp:sp modelId="{2F1ED977-E913-4524-BED7-0A02B8B5D384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BF776-CD2D-451D-B98A-64CCB406E10D}">
      <dsp:nvSpPr>
        <dsp:cNvPr id="0" name=""/>
        <dsp:cNvSpPr/>
      </dsp:nvSpPr>
      <dsp:spPr>
        <a:xfrm>
          <a:off x="0" y="2127511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Markov chain simulation based on initial stage</a:t>
          </a:r>
        </a:p>
      </dsp:txBody>
      <dsp:txXfrm>
        <a:off x="0" y="2127511"/>
        <a:ext cx="6692748" cy="1063755"/>
      </dsp:txXfrm>
    </dsp:sp>
    <dsp:sp modelId="{F0A14719-9CD6-4AF0-8342-CAC2C3129B73}">
      <dsp:nvSpPr>
        <dsp:cNvPr id="0" name=""/>
        <dsp:cNvSpPr/>
      </dsp:nvSpPr>
      <dsp:spPr>
        <a:xfrm>
          <a:off x="0" y="319126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2FD24-8028-4A54-A3D4-D87967635750}">
      <dsp:nvSpPr>
        <dsp:cNvPr id="0" name=""/>
        <dsp:cNvSpPr/>
      </dsp:nvSpPr>
      <dsp:spPr>
        <a:xfrm>
          <a:off x="0" y="3191267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Accumulation of errors</a:t>
          </a:r>
        </a:p>
      </dsp:txBody>
      <dsp:txXfrm>
        <a:off x="0" y="3191267"/>
        <a:ext cx="6692748" cy="106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72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47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458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65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273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9542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0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951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43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623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91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55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88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65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741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91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64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9E37-9A13-4897-8B34-698DE3BBD957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1B1D-711A-443D-870E-C99D9F796A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2807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916D-AE2F-43BE-A625-3AEFFE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US" sz="4100" dirty="0"/>
              <a:t>Simulating Customer's Behavior in Supermarket</a:t>
            </a:r>
            <a:endParaRPr lang="en-DE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711D-5B1B-4AF8-B79A-8E0DB3EE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/>
              <a:t>Sebastian</a:t>
            </a:r>
          </a:p>
          <a:p>
            <a:r>
              <a:rPr lang="en-US" sz="1800"/>
              <a:t>SteFan</a:t>
            </a:r>
          </a:p>
          <a:p>
            <a:r>
              <a:rPr lang="en-US" sz="1800"/>
              <a:t>Olabisi</a:t>
            </a:r>
            <a:endParaRPr lang="en-DE" sz="1800"/>
          </a:p>
        </p:txBody>
      </p:sp>
      <p:sp>
        <p:nvSpPr>
          <p:cNvPr id="8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4AB1490B-8B25-4156-A8CD-DFB6D1D5A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3" r="2" b="2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94D7C-60B0-4EF0-A176-47144FB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  <a:endParaRPr lang="en-DE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1BF57-16E8-47E9-9206-21646BC20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86478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16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3545B-0C31-4CDF-8119-A9BCC27B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08536C-C743-47E7-9923-981F350B8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09992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42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BADB9-B102-4E7E-A93A-95BB13E8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Simulation with Markov Chain</a:t>
            </a:r>
            <a:br>
              <a:rPr lang="en-US">
                <a:solidFill>
                  <a:srgbClr val="FFFFFF"/>
                </a:solidFill>
              </a:rPr>
            </a:br>
            <a:endParaRPr lang="en-DE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3929F-ADFF-422F-AE51-88D4FE060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4312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8325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E36A3-132F-4859-AD00-16EB545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SIMULATION Assessment</a:t>
            </a:r>
            <a:endParaRPr lang="en-DE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F0B28B-9C7F-42F7-B165-A4B4E4915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99827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375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928C-484E-49AA-90EE-5CA1530F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549E-2600-499F-AB2B-B5A1886E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3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Simulating Customer's Behavior in Supermarket</vt:lpstr>
      <vt:lpstr>DATASET</vt:lpstr>
      <vt:lpstr>Data Preprocessing</vt:lpstr>
      <vt:lpstr>Simulation with Markov Chain </vt:lpstr>
      <vt:lpstr>SIMULATION Assessment</vt:lpstr>
      <vt:lpstr>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Customer's Behavior in Supermarket</dc:title>
  <dc:creator>Dr. Olabisi Obaitor</dc:creator>
  <cp:lastModifiedBy>Dr. Olabisi Obaitor</cp:lastModifiedBy>
  <cp:revision>1</cp:revision>
  <dcterms:created xsi:type="dcterms:W3CDTF">2022-02-04T13:03:29Z</dcterms:created>
  <dcterms:modified xsi:type="dcterms:W3CDTF">2022-02-04T15:33:08Z</dcterms:modified>
</cp:coreProperties>
</file>