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764" autoAdjust="0"/>
  </p:normalViewPr>
  <p:slideViewPr>
    <p:cSldViewPr snapToGrid="0">
      <p:cViewPr>
        <p:scale>
          <a:sx n="50" d="100"/>
          <a:sy n="50" d="100"/>
        </p:scale>
        <p:origin x="18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78E4-086D-49CE-83B5-7930B54EC445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4A397-3365-40F8-85DC-A2D526C7672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80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Lasso and Ridge is a type of linear regression that includes regularization term to prevent coefficients from overfitting</a:t>
            </a:r>
          </a:p>
          <a:p>
            <a:endParaRPr lang="en-SG" dirty="0"/>
          </a:p>
          <a:p>
            <a:r>
              <a:rPr lang="en-SG" dirty="0"/>
              <a:t>The difference between Lasso and Ridge lies in their method of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3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76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97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31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79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99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83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60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43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24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0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3128-5879-4FC8-8BC3-5336F74E0BA0}" type="datetimeFigureOut">
              <a:rPr lang="en-SG" smtClean="0"/>
              <a:t>2/4/2017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1D62-5356-4451-89A5-719F47BF2D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4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Lasso &amp; Ridge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4913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dirty="0"/>
                  <a:t>Lasso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L1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absolute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endParaRPr lang="en-SG" dirty="0"/>
              </a:p>
              <a:p>
                <a:pPr>
                  <a:lnSpc>
                    <a:spcPct val="150000"/>
                  </a:lnSpc>
                </a:pPr>
                <a:r>
                  <a:rPr lang="en-SG" dirty="0"/>
                  <a:t>Ridge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L2 Regularization on OLS</a:t>
                </a:r>
                <a:endParaRPr lang="en-SG" dirty="0"/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square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144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83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SG" dirty="0" err="1"/>
              <a:t>Preprocessing</a:t>
            </a:r>
            <a:endParaRPr lang="en-SG" dirty="0"/>
          </a:p>
          <a:p>
            <a:pPr lvl="1">
              <a:lnSpc>
                <a:spcPct val="150000"/>
              </a:lnSpc>
            </a:pPr>
            <a:r>
              <a:rPr lang="en-SG" dirty="0"/>
              <a:t>Normalization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Addition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Removal</a:t>
            </a:r>
          </a:p>
          <a:p>
            <a:pPr>
              <a:lnSpc>
                <a:spcPct val="150000"/>
              </a:lnSpc>
            </a:pPr>
            <a:r>
              <a:rPr lang="en-SG" dirty="0"/>
              <a:t>Training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Model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K-Fold Cross Validation</a:t>
            </a:r>
          </a:p>
          <a:p>
            <a:pPr>
              <a:lnSpc>
                <a:spcPct val="150000"/>
              </a:lnSpc>
            </a:pPr>
            <a:r>
              <a:rPr lang="en-SG" dirty="0"/>
              <a:t>Prediction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only open stores (sales prediction for closed store will be set to 0)</a:t>
            </a:r>
          </a:p>
          <a:p>
            <a:pPr lvl="1">
              <a:lnSpc>
                <a:spcPct val="150000"/>
              </a:lnSpc>
            </a:pPr>
            <a:r>
              <a:rPr lang="en-SG" dirty="0" err="1"/>
              <a:t>Denormalize</a:t>
            </a:r>
            <a:r>
              <a:rPr lang="en-SG" dirty="0"/>
              <a:t>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322791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 &amp; Conclusion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649441"/>
              </p:ext>
            </p:extLst>
          </p:nvPr>
        </p:nvGraphicFramePr>
        <p:xfrm>
          <a:off x="628650" y="1825625"/>
          <a:ext cx="7886702" cy="430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4014827172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49253052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93994012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61911796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32888238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LASSO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RIDGE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97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3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Global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0.22302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0.21149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0.20215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0.23920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0.23479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0.17369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0.15602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07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26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5 Fold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0.25260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0.25426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0.16308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0.14370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75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155</Words>
  <Application>Microsoft Office PowerPoint</Application>
  <PresentationFormat>On-screen Show (4:3)</PresentationFormat>
  <Paragraphs>61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Lasso &amp; Ridge</vt:lpstr>
      <vt:lpstr>Definition</vt:lpstr>
      <vt:lpstr>Implementation</vt:lpstr>
      <vt:lpstr>Result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&amp; Ridge</dc:title>
  <dc:creator>#ZILLION GOVIN#</dc:creator>
  <cp:lastModifiedBy>#ZILLION GOVIN#</cp:lastModifiedBy>
  <cp:revision>30</cp:revision>
  <dcterms:created xsi:type="dcterms:W3CDTF">2017-04-02T06:20:29Z</dcterms:created>
  <dcterms:modified xsi:type="dcterms:W3CDTF">2017-04-02T11:46:25Z</dcterms:modified>
</cp:coreProperties>
</file>