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9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7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0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6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7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8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Random Forest?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is an algorithm that operate by constructing a multitude of decision trees at training time and outputting the prediction of the individual trees. </a:t>
            </a:r>
          </a:p>
          <a:p>
            <a:r>
              <a:rPr lang="en-US" dirty="0"/>
              <a:t>Library: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RandomForestRegressor</a:t>
            </a:r>
            <a:endParaRPr lang="en-US" dirty="0"/>
          </a:p>
          <a:p>
            <a:r>
              <a:rPr lang="en-US" dirty="0"/>
              <a:t>Dependency: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</p:txBody>
      </p:sp>
    </p:spTree>
    <p:extLst>
      <p:ext uri="{BB962C8B-B14F-4D97-AF65-F5344CB8AC3E}">
        <p14:creationId xmlns:p14="http://schemas.microsoft.com/office/powerpoint/2010/main" val="144699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one-hot encoding for </a:t>
            </a:r>
            <a:r>
              <a:rPr lang="en-US" dirty="0" err="1"/>
              <a:t>DayOfWeek</a:t>
            </a:r>
            <a:r>
              <a:rPr lang="en-US" dirty="0"/>
              <a:t>, State Holiday, Assortment, and Store Type</a:t>
            </a:r>
          </a:p>
          <a:p>
            <a:r>
              <a:rPr lang="en-US" dirty="0"/>
              <a:t>Number of Features: 26</a:t>
            </a:r>
          </a:p>
          <a:p>
            <a:r>
              <a:rPr lang="en-US" dirty="0"/>
              <a:t>Each feature from each store was normalized using its corresponding standard deviation and mean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23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Validation Ratio:</a:t>
            </a:r>
          </a:p>
          <a:p>
            <a:pPr lvl="1"/>
            <a:r>
              <a:rPr lang="en-US" dirty="0"/>
              <a:t>First Trial: 80:20</a:t>
            </a:r>
          </a:p>
          <a:p>
            <a:pPr lvl="1"/>
            <a:r>
              <a:rPr lang="en-US" dirty="0"/>
              <a:t>Second Trial: 50:50</a:t>
            </a:r>
          </a:p>
          <a:p>
            <a:r>
              <a:rPr lang="en-US" dirty="0"/>
              <a:t>Each store was trained, validated, and predicted independently from each other</a:t>
            </a:r>
          </a:p>
          <a:p>
            <a:r>
              <a:rPr lang="en-US" dirty="0"/>
              <a:t>Number of Trees: 30 (100)</a:t>
            </a:r>
          </a:p>
          <a:p>
            <a:r>
              <a:rPr lang="en-US" dirty="0"/>
              <a:t>Maximum Features: 0.7</a:t>
            </a:r>
          </a:p>
        </p:txBody>
      </p:sp>
    </p:spTree>
    <p:extLst>
      <p:ext uri="{BB962C8B-B14F-4D97-AF65-F5344CB8AC3E}">
        <p14:creationId xmlns:p14="http://schemas.microsoft.com/office/powerpoint/2010/main" val="92384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vs Validation ratio 80:20</a:t>
            </a:r>
          </a:p>
          <a:p>
            <a:pPr lvl="1"/>
            <a:r>
              <a:rPr lang="en-US" dirty="0"/>
              <a:t>Private Score: 0.15815</a:t>
            </a:r>
          </a:p>
          <a:p>
            <a:pPr lvl="1"/>
            <a:r>
              <a:rPr lang="en-US" dirty="0"/>
              <a:t>Public Score: 0.14731</a:t>
            </a:r>
          </a:p>
          <a:p>
            <a:r>
              <a:rPr lang="en-US" dirty="0"/>
              <a:t>Training vs Validation ratio 50:50</a:t>
            </a:r>
          </a:p>
          <a:p>
            <a:pPr lvl="1"/>
            <a:r>
              <a:rPr lang="en-US" dirty="0"/>
              <a:t>Private Score: 0.15703</a:t>
            </a:r>
          </a:p>
          <a:p>
            <a:pPr lvl="1"/>
            <a:r>
              <a:rPr lang="en-US"/>
              <a:t>Public Score: 0.14604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7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Random Forest</vt:lpstr>
      <vt:lpstr>What is Random Forest?</vt:lpstr>
      <vt:lpstr>Preprocessing</vt:lpstr>
      <vt:lpstr>Training 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BENEDITA</dc:creator>
  <cp:lastModifiedBy>BENEDITA</cp:lastModifiedBy>
  <cp:revision>4</cp:revision>
  <dcterms:created xsi:type="dcterms:W3CDTF">2017-04-03T07:38:15Z</dcterms:created>
  <dcterms:modified xsi:type="dcterms:W3CDTF">2017-04-03T09:04:21Z</dcterms:modified>
</cp:coreProperties>
</file>