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85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3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2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27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402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6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9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41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1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Embedding layers for </a:t>
            </a:r>
            <a:r>
              <a:rPr lang="en-US" i="1" dirty="0" err="1"/>
              <a:t>StoreID</a:t>
            </a:r>
            <a:r>
              <a:rPr lang="en-US" dirty="0"/>
              <a:t>, </a:t>
            </a:r>
            <a:r>
              <a:rPr lang="en-US" i="1" dirty="0" err="1"/>
              <a:t>DayOfWeek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 layer (128 units)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 layer (64 units)</a:t>
            </a:r>
          </a:p>
          <a:p>
            <a:pPr lvl="1"/>
            <a:r>
              <a:rPr lang="en-US" dirty="0"/>
              <a:t>Output layer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method: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Nesterov</a:t>
            </a:r>
            <a:endParaRPr lang="en-US" dirty="0"/>
          </a:p>
          <a:p>
            <a:pPr lvl="1"/>
            <a:r>
              <a:rPr lang="en-US" dirty="0"/>
              <a:t>Momentum: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0.01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4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5000</a:t>
            </a:r>
          </a:p>
          <a:p>
            <a:r>
              <a:rPr lang="en-US" dirty="0"/>
              <a:t>Number of epochs: 25</a:t>
            </a:r>
          </a:p>
          <a:p>
            <a:r>
              <a:rPr lang="en-US" dirty="0"/>
              <a:t>Validate at every epoch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 &lt; 1 hour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0.20356</a:t>
            </a:r>
          </a:p>
          <a:p>
            <a:pPr lvl="1"/>
            <a:r>
              <a:rPr lang="en-US" dirty="0"/>
              <a:t>Public score: 0.20298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0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39" b="-112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7744"/>
              </p:ext>
            </p:extLst>
          </p:nvPr>
        </p:nvGraphicFramePr>
        <p:xfrm>
          <a:off x="1028700" y="2286000"/>
          <a:ext cx="7200902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marL="83489" marR="83489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 marL="83489" marR="83489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 marL="83489" marR="83489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32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53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and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1331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Date is omitted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3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</a:t>
            </a:r>
            <a:r>
              <a:rPr lang="en-US"/>
              <a:t>: 30</a:t>
            </a:r>
            <a:endParaRPr lang="en-US" dirty="0"/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42781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per store and NN are not performing well.</a:t>
            </a:r>
          </a:p>
          <a:p>
            <a:pPr lvl="1"/>
            <a:r>
              <a:rPr lang="en-US" dirty="0"/>
              <a:t>Unable to increase the number of hidden units in LSTM or hidden layer due to hardware limitation</a:t>
            </a:r>
          </a:p>
          <a:p>
            <a:r>
              <a:rPr lang="en-US" dirty="0"/>
              <a:t>Lasso and Ridge perform better than Neural Network and Random Forest, in terms of RMSPE and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32297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store has its own predictive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2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15 features</a:t>
            </a:r>
          </a:p>
          <a:p>
            <a:pPr lvl="1"/>
            <a:r>
              <a:rPr lang="en-US" dirty="0"/>
              <a:t>LSTM: 50 hidden units</a:t>
            </a:r>
          </a:p>
          <a:p>
            <a:pPr lvl="1"/>
            <a:r>
              <a:rPr lang="en-US" dirty="0"/>
              <a:t>Fully connected layers: 50 units</a:t>
            </a:r>
          </a:p>
          <a:p>
            <a:pPr lvl="1"/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Training method:</a:t>
                </a:r>
              </a:p>
              <a:p>
                <a:pPr lvl="1"/>
                <a:r>
                  <a:rPr lang="en-US" dirty="0"/>
                  <a:t>Type: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pPr lvl="1"/>
                <a:r>
                  <a:rPr lang="en-US" dirty="0" err="1"/>
                  <a:t>rms_decay</a:t>
                </a:r>
                <a:r>
                  <a:rPr lang="en-US" dirty="0"/>
                  <a:t>: 0.9</a:t>
                </a:r>
              </a:p>
              <a:p>
                <a:pPr lvl="1"/>
                <a:r>
                  <a:rPr lang="en-US" dirty="0" err="1"/>
                  <a:t>base_lr</a:t>
                </a:r>
                <a:r>
                  <a:rPr lang="en-US" dirty="0"/>
                  <a:t>: 0.001</a:t>
                </a:r>
              </a:p>
              <a:p>
                <a:pPr lvl="1"/>
                <a:r>
                  <a:rPr lang="en-US" dirty="0" err="1"/>
                  <a:t>lr_decay</a:t>
                </a:r>
                <a:r>
                  <a:rPr lang="en-US" dirty="0"/>
                  <a:t>: 1e-6</a:t>
                </a:r>
              </a:p>
              <a:p>
                <a:pPr lvl="1"/>
                <a:r>
                  <a:rPr lang="en-US" b="0" dirty="0" err="1"/>
                  <a:t>Learing</a:t>
                </a:r>
                <a:r>
                  <a:rPr lang="en-US" b="0" dirty="0"/>
                  <a:t> rate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lr</a:t>
                </a:r>
                <a:r>
                  <a:rPr lang="en-US" dirty="0"/>
                  <a:t>, k is number of iterations,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decay rate.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21" t="-2241" r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epochs: 200</a:t>
            </a:r>
          </a:p>
          <a:p>
            <a:r>
              <a:rPr lang="en-US" dirty="0"/>
              <a:t>Validate every: 4 epochs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Duration: 4 hours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</a:t>
            </a:r>
            <a:r>
              <a:rPr lang="en-SG" dirty="0"/>
              <a:t>15578</a:t>
            </a:r>
            <a:endParaRPr lang="en-US" dirty="0"/>
          </a:p>
          <a:p>
            <a:pPr lvl="1"/>
            <a:r>
              <a:rPr lang="en-US" dirty="0"/>
              <a:t>Public score</a:t>
            </a:r>
            <a:r>
              <a:rPr lang="en-US"/>
              <a:t>: 0.</a:t>
            </a:r>
            <a:r>
              <a:rPr lang="en-SG"/>
              <a:t>15904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2 hidden layers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50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Shuffle the data (order is not important)</a:t>
            </a:r>
          </a:p>
          <a:p>
            <a:pPr lvl="1"/>
            <a:r>
              <a:rPr lang="en-US" dirty="0"/>
              <a:t>Take 100k samples for validation</a:t>
            </a:r>
          </a:p>
          <a:p>
            <a:pPr lvl="1"/>
            <a:r>
              <a:rPr lang="en-US" dirty="0"/>
              <a:t>Add 6 new features, </a:t>
            </a:r>
            <a:r>
              <a:rPr lang="en-US" i="1" dirty="0" err="1"/>
              <a:t>SalesAvg</a:t>
            </a:r>
            <a:r>
              <a:rPr lang="en-US" dirty="0"/>
              <a:t>, </a:t>
            </a:r>
            <a:r>
              <a:rPr lang="en-US" i="1" dirty="0" err="1"/>
              <a:t>SalesMax</a:t>
            </a:r>
            <a:r>
              <a:rPr lang="en-US" dirty="0"/>
              <a:t>, </a:t>
            </a:r>
            <a:r>
              <a:rPr lang="en-US" i="1" dirty="0" err="1"/>
              <a:t>SalesMean</a:t>
            </a:r>
            <a:r>
              <a:rPr lang="en-US" dirty="0"/>
              <a:t>, </a:t>
            </a:r>
            <a:r>
              <a:rPr lang="en-US" i="1" dirty="0" err="1"/>
              <a:t>CustomersAvg</a:t>
            </a:r>
            <a:r>
              <a:rPr lang="en-US" dirty="0"/>
              <a:t>, </a:t>
            </a:r>
            <a:r>
              <a:rPr lang="en-US" i="1" dirty="0" err="1"/>
              <a:t>CustomersMax</a:t>
            </a:r>
            <a:r>
              <a:rPr lang="en-US" dirty="0"/>
              <a:t>, </a:t>
            </a:r>
            <a:r>
              <a:rPr lang="en-US" i="1" dirty="0" err="1"/>
              <a:t>CustomersMean</a:t>
            </a:r>
            <a:r>
              <a:rPr lang="en-US" dirty="0"/>
              <a:t> for each store respectively, and normalize these features</a:t>
            </a:r>
            <a:endParaRPr lang="en-US" i="1" dirty="0"/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globally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8907208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411</TotalTime>
  <Words>813</Words>
  <Application>Microsoft Office PowerPoint</Application>
  <PresentationFormat>On-screen Show (4:3)</PresentationFormat>
  <Paragraphs>169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Crop</vt:lpstr>
      <vt:lpstr>CZ4041 Project</vt:lpstr>
      <vt:lpstr>Preprocessing</vt:lpstr>
      <vt:lpstr>Preprocessing (Cont’d)</vt:lpstr>
      <vt:lpstr>LSTM per store</vt:lpstr>
      <vt:lpstr>LSTM per store</vt:lpstr>
      <vt:lpstr>LSTM per store (Cont’d)</vt:lpstr>
      <vt:lpstr>LSTM per store (Cont’d)</vt:lpstr>
      <vt:lpstr>Neural Network</vt:lpstr>
      <vt:lpstr>Neural Network</vt:lpstr>
      <vt:lpstr>Neural Network (Cont’d)</vt:lpstr>
      <vt:lpstr>Neural Network (Cont’d)</vt:lpstr>
      <vt:lpstr>Lasso &amp; Ridge</vt:lpstr>
      <vt:lpstr>Definition</vt:lpstr>
      <vt:lpstr>Implementation</vt:lpstr>
      <vt:lpstr>Result &amp; Conclusion</vt:lpstr>
      <vt:lpstr>Random Forest</vt:lpstr>
      <vt:lpstr>Library and Dependency</vt:lpstr>
      <vt:lpstr>Preprocessing</vt:lpstr>
      <vt:lpstr>Training 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#ZILLION GOVIN#</cp:lastModifiedBy>
  <cp:revision>148</cp:revision>
  <dcterms:created xsi:type="dcterms:W3CDTF">2017-04-03T05:24:36Z</dcterms:created>
  <dcterms:modified xsi:type="dcterms:W3CDTF">2017-04-04T01:53:21Z</dcterms:modified>
</cp:coreProperties>
</file>