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4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0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32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8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9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5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43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9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r>
              <a:rPr lang="en-US" dirty="0"/>
              <a:t>Training method:</a:t>
            </a:r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rms_decay</a:t>
            </a:r>
            <a:r>
              <a:rPr lang="en-US" dirty="0"/>
              <a:t>: 0.9</a:t>
            </a:r>
          </a:p>
          <a:p>
            <a:pPr lvl="1"/>
            <a:r>
              <a:rPr lang="en-US" dirty="0" err="1"/>
              <a:t>base_lr</a:t>
            </a:r>
            <a:r>
              <a:rPr lang="en-US" dirty="0"/>
              <a:t>: 0.001</a:t>
            </a:r>
          </a:p>
          <a:p>
            <a:pPr lvl="1"/>
            <a:r>
              <a:rPr lang="en-US" dirty="0" err="1"/>
              <a:t>lr_policy</a:t>
            </a:r>
            <a:r>
              <a:rPr lang="en-US" dirty="0"/>
              <a:t>: “</a:t>
            </a:r>
            <a:r>
              <a:rPr lang="en-US" dirty="0" err="1"/>
              <a:t>inv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lr_decay</a:t>
            </a:r>
            <a:r>
              <a:rPr lang="en-US" dirty="0"/>
              <a:t>: 1e-6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78" y="1825625"/>
            <a:ext cx="5739475" cy="51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Model: 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247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CZ4041 Project</vt:lpstr>
      <vt:lpstr>Preprocessing</vt:lpstr>
      <vt:lpstr>Preprocessing (Cont’d)</vt:lpstr>
      <vt:lpstr>Our Model: LSTM per store</vt:lpstr>
      <vt:lpstr>Our Model: LSTM per store (Cont’d)</vt:lpstr>
      <vt:lpstr>Our Model: LSTM per store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Peter Ciang</cp:lastModifiedBy>
  <cp:revision>74</cp:revision>
  <dcterms:created xsi:type="dcterms:W3CDTF">2017-04-03T05:24:36Z</dcterms:created>
  <dcterms:modified xsi:type="dcterms:W3CDTF">2017-04-03T07:59:59Z</dcterms:modified>
</cp:coreProperties>
</file>