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D4B7-5E38-406D-B6AC-72CB1DF7713B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24B0-7CA2-4CD7-B053-A401F5E63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4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0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4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0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32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8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9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5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43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9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16745"/>
              </p:ext>
            </p:extLst>
          </p:nvPr>
        </p:nvGraphicFramePr>
        <p:xfrm>
          <a:off x="628650" y="1825625"/>
          <a:ext cx="7886702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/>
                        <a:t>28 </a:t>
                      </a:r>
                      <a:r>
                        <a:rPr lang="en-SG" dirty="0"/>
                        <a:t>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9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r>
              <a:rPr lang="en-US" dirty="0"/>
              <a:t>Training method: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rms_decay</a:t>
            </a:r>
            <a:r>
              <a:rPr lang="en-US" dirty="0"/>
              <a:t>: 0.9</a:t>
            </a:r>
          </a:p>
          <a:p>
            <a:pPr lvl="1"/>
            <a:r>
              <a:rPr lang="en-US" dirty="0" err="1"/>
              <a:t>base_lr</a:t>
            </a:r>
            <a:r>
              <a:rPr lang="en-US" dirty="0"/>
              <a:t>: 0.001</a:t>
            </a:r>
          </a:p>
          <a:p>
            <a:pPr lvl="1"/>
            <a:r>
              <a:rPr lang="en-US" dirty="0" err="1"/>
              <a:t>lr_policy</a:t>
            </a:r>
            <a:r>
              <a:rPr lang="en-US" dirty="0"/>
              <a:t>: “</a:t>
            </a:r>
            <a:r>
              <a:rPr lang="en-US" dirty="0" err="1"/>
              <a:t>inv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lr_decay</a:t>
            </a:r>
            <a:r>
              <a:rPr lang="en-US" dirty="0"/>
              <a:t>: 1e-6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78" y="1825625"/>
            <a:ext cx="5739475" cy="5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85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144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SG" dirty="0" err="1"/>
              <a:t>Preprocessing</a:t>
            </a:r>
            <a:endParaRPr lang="en-SG" dirty="0"/>
          </a:p>
          <a:p>
            <a:pPr lvl="1">
              <a:lnSpc>
                <a:spcPct val="150000"/>
              </a:lnSpc>
            </a:pPr>
            <a:r>
              <a:rPr lang="en-SG" dirty="0"/>
              <a:t>Normalization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Addition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Features Removal</a:t>
            </a:r>
          </a:p>
          <a:p>
            <a:pPr>
              <a:lnSpc>
                <a:spcPct val="150000"/>
              </a:lnSpc>
            </a:pPr>
            <a:r>
              <a:rPr lang="en-SG" dirty="0"/>
              <a:t>Training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Model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K-Fold Cross Validation</a:t>
            </a:r>
          </a:p>
          <a:p>
            <a:pPr>
              <a:lnSpc>
                <a:spcPct val="150000"/>
              </a:lnSpc>
            </a:pPr>
            <a:r>
              <a:rPr lang="en-SG" dirty="0"/>
              <a:t>Prediction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per store</a:t>
            </a:r>
          </a:p>
          <a:p>
            <a:pPr lvl="1">
              <a:lnSpc>
                <a:spcPct val="150000"/>
              </a:lnSpc>
            </a:pPr>
            <a:r>
              <a:rPr lang="en-SG" dirty="0"/>
              <a:t>Predict only open stores (sales prediction for closed store will be set to 0)</a:t>
            </a:r>
          </a:p>
          <a:p>
            <a:pPr lvl="1">
              <a:lnSpc>
                <a:spcPct val="150000"/>
              </a:lnSpc>
            </a:pPr>
            <a:r>
              <a:rPr lang="en-SG" dirty="0" err="1"/>
              <a:t>Denormalize</a:t>
            </a:r>
            <a:r>
              <a:rPr lang="en-SG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208261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426</Words>
  <Application>Microsoft Office PowerPoint</Application>
  <PresentationFormat>On-screen Show (4:3)</PresentationFormat>
  <Paragraphs>99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CZ4041 Project</vt:lpstr>
      <vt:lpstr>Preprocessing</vt:lpstr>
      <vt:lpstr>Preprocessing (Cont’d)</vt:lpstr>
      <vt:lpstr>Our Model: LSTM per store</vt:lpstr>
      <vt:lpstr>Our Model: LSTM per store (Cont’d)</vt:lpstr>
      <vt:lpstr>Our Model: LSTM per store (Cont’d)</vt:lpstr>
      <vt:lpstr>Lasso &amp; Ridge</vt:lpstr>
      <vt:lpstr>Definition</vt:lpstr>
      <vt:lpstr>Implementation</vt:lpstr>
      <vt:lpstr>Result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Peter Ciang</cp:lastModifiedBy>
  <cp:revision>77</cp:revision>
  <dcterms:created xsi:type="dcterms:W3CDTF">2017-04-03T05:24:36Z</dcterms:created>
  <dcterms:modified xsi:type="dcterms:W3CDTF">2017-04-03T10:17:38Z</dcterms:modified>
</cp:coreProperties>
</file>