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96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4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3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68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0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6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95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60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7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7077-7699-459F-B21B-8CE1187F5A25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15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3" y="0"/>
            <a:ext cx="10058400" cy="670736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637903" y="2611395"/>
            <a:ext cx="3089189" cy="395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Emailadresse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621427" y="3361757"/>
            <a:ext cx="3105665" cy="469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Password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89838" y="704119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491416" y="4053016"/>
            <a:ext cx="1243914" cy="3769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ssss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724458" y="4060587"/>
            <a:ext cx="10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4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4" y="142409"/>
            <a:ext cx="10058400" cy="670736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812324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625545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371101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4810897" y="1985319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025024" y="2168612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  <a:p>
            <a:endParaRPr lang="de-DE" sz="1100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7529384" y="1995467"/>
            <a:ext cx="2001794" cy="1252151"/>
            <a:chOff x="7529384" y="2042984"/>
            <a:chExt cx="2001794" cy="1252151"/>
          </a:xfrm>
          <a:noFill/>
        </p:grpSpPr>
        <p:sp>
          <p:nvSpPr>
            <p:cNvPr id="11" name="Abgerundetes Rechteck 10"/>
            <p:cNvSpPr/>
            <p:nvPr/>
          </p:nvSpPr>
          <p:spPr>
            <a:xfrm>
              <a:off x="7529384" y="2042984"/>
              <a:ext cx="2001794" cy="125215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781231" y="2202763"/>
              <a:ext cx="1535763" cy="5386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smtClean="0">
                  <a:solidFill>
                    <a:schemeClr val="bg1"/>
                  </a:solidFill>
                </a:rPr>
                <a:t>FA-Rechnung </a:t>
              </a:r>
              <a:r>
                <a:rPr lang="de-DE" sz="1100" dirty="0" err="1">
                  <a:solidFill>
                    <a:schemeClr val="bg1"/>
                  </a:solidFill>
                </a:rPr>
                <a:t>Nr</a:t>
              </a:r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r>
                <a:rPr lang="de-DE" sz="1100" dirty="0">
                  <a:solidFill>
                    <a:schemeClr val="bg1"/>
                  </a:solidFill>
                </a:rPr>
                <a:t>Dezember</a:t>
              </a:r>
            </a:p>
          </p:txBody>
        </p:sp>
      </p:grpSp>
      <p:sp>
        <p:nvSpPr>
          <p:cNvPr id="14" name="Abgerundetes Rechteck 13"/>
          <p:cNvSpPr/>
          <p:nvPr/>
        </p:nvSpPr>
        <p:spPr>
          <a:xfrm>
            <a:off x="8649730" y="111914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064843" y="704334"/>
            <a:ext cx="1643448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Raumbuchung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688465" y="593124"/>
            <a:ext cx="2293101" cy="38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810897" y="3443417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810896" y="5014487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5026816" y="5181600"/>
            <a:ext cx="16153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1986773" y="1486723"/>
            <a:ext cx="7633563" cy="4880127"/>
            <a:chOff x="1952368" y="1448896"/>
            <a:chExt cx="7633563" cy="4880127"/>
          </a:xfrm>
          <a:noFill/>
        </p:grpSpPr>
        <p:sp>
          <p:nvSpPr>
            <p:cNvPr id="32" name="Rechteck 31"/>
            <p:cNvSpPr/>
            <p:nvPr/>
          </p:nvSpPr>
          <p:spPr>
            <a:xfrm>
              <a:off x="7474624" y="1510571"/>
              <a:ext cx="2111307" cy="2800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1952368" y="1476766"/>
              <a:ext cx="7586494" cy="4852257"/>
              <a:chOff x="1952368" y="1476766"/>
              <a:chExt cx="7586494" cy="4852257"/>
            </a:xfrm>
            <a:grpFill/>
          </p:grpSpPr>
          <p:sp>
            <p:nvSpPr>
              <p:cNvPr id="31" name="Rechteck 30"/>
              <p:cNvSpPr/>
              <p:nvPr/>
            </p:nvSpPr>
            <p:spPr>
              <a:xfrm>
                <a:off x="4833724" y="1562288"/>
                <a:ext cx="2111307" cy="28008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2" name="Gruppieren 41"/>
              <p:cNvGrpSpPr/>
              <p:nvPr/>
            </p:nvGrpSpPr>
            <p:grpSpPr>
              <a:xfrm>
                <a:off x="1952368" y="1476766"/>
                <a:ext cx="7586494" cy="4852257"/>
                <a:chOff x="1952368" y="1476766"/>
                <a:chExt cx="7586494" cy="4852257"/>
              </a:xfrm>
              <a:grpFill/>
            </p:grpSpPr>
            <p:grpSp>
              <p:nvGrpSpPr>
                <p:cNvPr id="41" name="Gruppieren 40"/>
                <p:cNvGrpSpPr/>
                <p:nvPr/>
              </p:nvGrpSpPr>
              <p:grpSpPr>
                <a:xfrm>
                  <a:off x="1952368" y="1985319"/>
                  <a:ext cx="7586494" cy="4343704"/>
                  <a:chOff x="1952368" y="1985319"/>
                  <a:chExt cx="7586494" cy="4343704"/>
                </a:xfrm>
                <a:grpFill/>
              </p:grpSpPr>
              <p:sp>
                <p:nvSpPr>
                  <p:cNvPr id="18" name="Abgerundetes Rechteck 17"/>
                  <p:cNvSpPr/>
                  <p:nvPr/>
                </p:nvSpPr>
                <p:spPr>
                  <a:xfrm>
                    <a:off x="1952368" y="5019207"/>
                    <a:ext cx="2141837" cy="1309816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2150074" y="5241391"/>
                    <a:ext cx="1680519" cy="707886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1100" dirty="0" err="1">
                        <a:solidFill>
                          <a:schemeClr val="bg1"/>
                        </a:solidFill>
                      </a:rPr>
                      <a:t>Fa</a:t>
                    </a:r>
                    <a:r>
                      <a:rPr lang="de-DE" sz="1100" dirty="0">
                        <a:solidFill>
                          <a:schemeClr val="bg1"/>
                        </a:solidFill>
                      </a:rPr>
                      <a:t>- Mitarbeiter@</a:t>
                    </a:r>
                  </a:p>
                  <a:p>
                    <a:pPr algn="ctr"/>
                    <a:r>
                      <a:rPr lang="de-DE" sz="1100" dirty="0">
                        <a:solidFill>
                          <a:schemeClr val="bg1"/>
                        </a:solidFill>
                      </a:rPr>
                      <a:t>Emailadresse</a:t>
                    </a:r>
                  </a:p>
                  <a:p>
                    <a:pPr algn="ctr"/>
                    <a:r>
                      <a:rPr lang="de-DE" sz="1100" dirty="0">
                        <a:solidFill>
                          <a:schemeClr val="bg1"/>
                        </a:solidFill>
                      </a:rPr>
                      <a:t>Vorname</a:t>
                    </a:r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de-DE" sz="1100" dirty="0">
                        <a:solidFill>
                          <a:schemeClr val="bg1"/>
                        </a:solidFill>
                      </a:rPr>
                      <a:t>Nachname</a:t>
                    </a:r>
                  </a:p>
                </p:txBody>
              </p:sp>
              <p:grpSp>
                <p:nvGrpSpPr>
                  <p:cNvPr id="40" name="Gruppieren 39"/>
                  <p:cNvGrpSpPr/>
                  <p:nvPr/>
                </p:nvGrpSpPr>
                <p:grpSpPr>
                  <a:xfrm>
                    <a:off x="1952368" y="1985319"/>
                    <a:ext cx="7586494" cy="4318990"/>
                    <a:chOff x="1952368" y="1985319"/>
                    <a:chExt cx="7586494" cy="4318990"/>
                  </a:xfrm>
                  <a:grpFill/>
                </p:grpSpPr>
                <p:sp>
                  <p:nvSpPr>
                    <p:cNvPr id="17" name="Abgerundetes Rechteck 16"/>
                    <p:cNvSpPr/>
                    <p:nvPr/>
                  </p:nvSpPr>
                  <p:spPr>
                    <a:xfrm>
                      <a:off x="1991497" y="3443417"/>
                      <a:ext cx="2141837" cy="1309816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Textfeld 22"/>
                    <p:cNvSpPr txBox="1"/>
                    <p:nvPr/>
                  </p:nvSpPr>
                  <p:spPr>
                    <a:xfrm>
                      <a:off x="2087409" y="3626705"/>
                      <a:ext cx="1604752" cy="600164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bg1"/>
                          </a:solidFill>
                        </a:rPr>
                        <a:t>Fa</a:t>
                      </a: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- Mitarbeiter@</a:t>
                      </a:r>
                    </a:p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Emailadresse</a:t>
                      </a:r>
                    </a:p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Vorname Nachname</a:t>
                      </a:r>
                    </a:p>
                  </p:txBody>
                </p:sp>
                <p:grpSp>
                  <p:nvGrpSpPr>
                    <p:cNvPr id="39" name="Gruppieren 38"/>
                    <p:cNvGrpSpPr/>
                    <p:nvPr/>
                  </p:nvGrpSpPr>
                  <p:grpSpPr>
                    <a:xfrm>
                      <a:off x="1952368" y="1985319"/>
                      <a:ext cx="7586494" cy="4318990"/>
                      <a:chOff x="1952368" y="1985319"/>
                      <a:chExt cx="7586494" cy="4318990"/>
                    </a:xfrm>
                    <a:grpFill/>
                  </p:grpSpPr>
                  <p:sp>
                    <p:nvSpPr>
                      <p:cNvPr id="4" name="Abgerundetes Rechteck 3"/>
                      <p:cNvSpPr/>
                      <p:nvPr/>
                    </p:nvSpPr>
                    <p:spPr>
                      <a:xfrm>
                        <a:off x="1952368" y="1985319"/>
                        <a:ext cx="2141837" cy="1309816"/>
                      </a:xfrm>
                      <a:prstGeom prst="round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5" name="Textfeld 4"/>
                      <p:cNvSpPr txBox="1"/>
                      <p:nvPr/>
                    </p:nvSpPr>
                    <p:spPr>
                      <a:xfrm>
                        <a:off x="2087409" y="2075619"/>
                        <a:ext cx="1688756" cy="707886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de-DE" sz="1100" dirty="0" err="1">
                            <a:solidFill>
                              <a:schemeClr val="bg1"/>
                            </a:solidFill>
                          </a:rPr>
                          <a:t>Fa</a:t>
                        </a:r>
                        <a:r>
                          <a:rPr lang="de-DE" sz="1100" dirty="0">
                            <a:solidFill>
                              <a:schemeClr val="bg1"/>
                            </a:solidFill>
                          </a:rPr>
                          <a:t>-</a:t>
                        </a:r>
                        <a:r>
                          <a:rPr lang="de-DE" dirty="0" smtClean="0">
                            <a:solidFill>
                              <a:schemeClr val="bg1"/>
                            </a:solidFill>
                          </a:rPr>
                          <a:t> </a:t>
                        </a:r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Mitarbeiter</a:t>
                        </a:r>
                        <a:r>
                          <a:rPr lang="de-DE" sz="1100" dirty="0">
                            <a:solidFill>
                              <a:schemeClr val="bg1"/>
                            </a:solidFill>
                          </a:rPr>
                          <a:t>@</a:t>
                        </a:r>
                      </a:p>
                      <a:p>
                        <a:pPr algn="ctr"/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Emailadresse</a:t>
                        </a:r>
                      </a:p>
                      <a:p>
                        <a:pPr algn="ctr"/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Vorname Nachname</a:t>
                        </a:r>
                        <a:endParaRPr lang="de-DE" sz="11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38" name="Gruppieren 37"/>
                      <p:cNvGrpSpPr/>
                      <p:nvPr/>
                    </p:nvGrpSpPr>
                    <p:grpSpPr>
                      <a:xfrm>
                        <a:off x="7438766" y="3458264"/>
                        <a:ext cx="2100096" cy="2846045"/>
                        <a:chOff x="7438766" y="3458264"/>
                        <a:chExt cx="2100096" cy="2846045"/>
                      </a:xfrm>
                      <a:grpFill/>
                    </p:grpSpPr>
                    <p:sp>
                      <p:nvSpPr>
                        <p:cNvPr id="22" name="Abgerundetes Rechteck 21"/>
                        <p:cNvSpPr/>
                        <p:nvPr/>
                      </p:nvSpPr>
                      <p:spPr>
                        <a:xfrm>
                          <a:off x="7438766" y="5052158"/>
                          <a:ext cx="2001794" cy="1252151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21" name="Abgerundetes Rechteck 20"/>
                        <p:cNvSpPr/>
                        <p:nvPr/>
                      </p:nvSpPr>
                      <p:spPr>
                        <a:xfrm>
                          <a:off x="7537068" y="3458264"/>
                          <a:ext cx="2001794" cy="1252151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de-DE" sz="11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8" name="Textfeld 27"/>
                        <p:cNvSpPr txBox="1"/>
                        <p:nvPr/>
                      </p:nvSpPr>
                      <p:spPr>
                        <a:xfrm>
                          <a:off x="7697152" y="5218365"/>
                          <a:ext cx="1615361" cy="538609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de-DE" sz="1100" dirty="0" smtClean="0">
                              <a:solidFill>
                                <a:schemeClr val="bg1"/>
                              </a:solidFill>
                            </a:rPr>
                            <a:t>FA-Rechnung </a:t>
                          </a:r>
                          <a:r>
                            <a:rPr lang="de-DE" sz="1100" dirty="0" err="1" smtClean="0">
                              <a:solidFill>
                                <a:schemeClr val="bg1"/>
                              </a:solidFill>
                            </a:rPr>
                            <a:t>Nr</a:t>
                          </a:r>
                          <a:r>
                            <a:rPr lang="de-DE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de-DE" sz="1100" dirty="0" smtClean="0">
                              <a:solidFill>
                                <a:schemeClr val="bg1"/>
                              </a:solidFill>
                            </a:rPr>
                            <a:t>Februar</a:t>
                          </a:r>
                          <a:endParaRPr lang="de-DE" sz="11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30" name="Rechteck 29"/>
                <p:cNvSpPr/>
                <p:nvPr/>
              </p:nvSpPr>
              <p:spPr>
                <a:xfrm>
                  <a:off x="2022027" y="1556952"/>
                  <a:ext cx="2111307" cy="28008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2137275" y="1476766"/>
                  <a:ext cx="2006796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>
                      <a:solidFill>
                        <a:schemeClr val="bg1"/>
                      </a:solidFill>
                    </a:rPr>
                    <a:t>Mitarbeiter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4" name="Textfeld 33"/>
              <p:cNvSpPr txBox="1"/>
              <p:nvPr/>
            </p:nvSpPr>
            <p:spPr>
              <a:xfrm>
                <a:off x="5123853" y="1493314"/>
                <a:ext cx="1828855" cy="37974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Buchungen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feld 34"/>
            <p:cNvSpPr txBox="1"/>
            <p:nvPr/>
          </p:nvSpPr>
          <p:spPr>
            <a:xfrm>
              <a:off x="7602970" y="1448896"/>
              <a:ext cx="193589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Rechnungen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5025024" y="3663089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  <a:p>
            <a:endParaRPr lang="de-DE" sz="1100" dirty="0"/>
          </a:p>
        </p:txBody>
      </p:sp>
      <p:sp>
        <p:nvSpPr>
          <p:cNvPr id="50" name="Textfeld 49"/>
          <p:cNvSpPr txBox="1"/>
          <p:nvPr/>
        </p:nvSpPr>
        <p:spPr>
          <a:xfrm>
            <a:off x="7762399" y="3630192"/>
            <a:ext cx="153576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FA-Rechnung </a:t>
            </a:r>
            <a:r>
              <a:rPr lang="de-DE" sz="1100" dirty="0" err="1">
                <a:solidFill>
                  <a:schemeClr val="bg1"/>
                </a:solidFill>
              </a:rPr>
              <a:t>Nr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endParaRPr lang="de-DE" sz="1100" dirty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Jänner</a:t>
            </a:r>
            <a:endParaRPr 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8" y="150636"/>
            <a:ext cx="10058400" cy="670736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487827" y="1927654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Firmenname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87827" y="2751437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Vorname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797056" y="2718486"/>
            <a:ext cx="27126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Rolle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97054" y="1915884"/>
            <a:ext cx="27126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487827" y="3601012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Nachname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68471" y="713356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056000" y="5094340"/>
            <a:ext cx="247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Passwort wiederholen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763264" y="4479702"/>
            <a:ext cx="125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Passwort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522580" y="357615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6580840" y="5668009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bestätigen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3211565" y="434648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55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04" y="219601"/>
            <a:ext cx="10058400" cy="6707364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8265816" y="698420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9072628" y="112250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966089" y="667438"/>
            <a:ext cx="21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960605" y="1825420"/>
            <a:ext cx="8204885" cy="1062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2107349" y="1862458"/>
            <a:ext cx="1235676" cy="369332"/>
            <a:chOff x="1991146" y="2116343"/>
            <a:chExt cx="1235676" cy="369332"/>
          </a:xfrm>
          <a:noFill/>
        </p:grpSpPr>
        <p:sp>
          <p:nvSpPr>
            <p:cNvPr id="7" name="Abgerundetes Rechteck 6"/>
            <p:cNvSpPr/>
            <p:nvPr/>
          </p:nvSpPr>
          <p:spPr>
            <a:xfrm>
              <a:off x="1991146" y="2134320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052177" y="2116343"/>
              <a:ext cx="10956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Raumart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4" name="Flussdiagramm: Zusammenführen 13"/>
            <p:cNvSpPr/>
            <p:nvPr/>
          </p:nvSpPr>
          <p:spPr>
            <a:xfrm>
              <a:off x="2983092" y="2245530"/>
              <a:ext cx="172994" cy="123568"/>
            </a:xfrm>
            <a:prstGeom prst="flowChartMerg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898694" y="1862458"/>
            <a:ext cx="1235676" cy="619060"/>
            <a:chOff x="3846693" y="2134531"/>
            <a:chExt cx="1235676" cy="619060"/>
          </a:xfrm>
        </p:grpSpPr>
        <p:sp>
          <p:nvSpPr>
            <p:cNvPr id="11" name="Abgerundetes Rechteck 10"/>
            <p:cNvSpPr/>
            <p:nvPr/>
          </p:nvSpPr>
          <p:spPr>
            <a:xfrm>
              <a:off x="3846693" y="2134531"/>
              <a:ext cx="1235676" cy="3459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52500" y="2138038"/>
              <a:ext cx="10240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  <a:r>
                <a:rPr lang="de-DE" sz="1600" dirty="0" smtClean="0"/>
                <a:t>  von</a:t>
              </a:r>
              <a:endParaRPr lang="de-DE" sz="16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435869" y="1852261"/>
            <a:ext cx="1369981" cy="646331"/>
            <a:chOff x="6078376" y="2099342"/>
            <a:chExt cx="1369981" cy="646331"/>
          </a:xfrm>
          <a:noFill/>
        </p:grpSpPr>
        <p:sp>
          <p:nvSpPr>
            <p:cNvPr id="8" name="Abgerundetes Rechteck 7"/>
            <p:cNvSpPr/>
            <p:nvPr/>
          </p:nvSpPr>
          <p:spPr>
            <a:xfrm>
              <a:off x="6103153" y="2114623"/>
              <a:ext cx="1345204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lussdiagramm: Zusammenführen 15"/>
            <p:cNvSpPr/>
            <p:nvPr/>
          </p:nvSpPr>
          <p:spPr>
            <a:xfrm>
              <a:off x="7168046" y="2238189"/>
              <a:ext cx="188328" cy="123568"/>
            </a:xfrm>
            <a:prstGeom prst="flowChartMerg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6078376" y="2099342"/>
              <a:ext cx="112105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Austattung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555734" y="1825420"/>
            <a:ext cx="1235676" cy="388111"/>
            <a:chOff x="7068442" y="2080739"/>
            <a:chExt cx="1235676" cy="388111"/>
          </a:xfrm>
          <a:noFill/>
        </p:grpSpPr>
        <p:sp>
          <p:nvSpPr>
            <p:cNvPr id="9" name="Abgerundetes Rechteck 8"/>
            <p:cNvSpPr/>
            <p:nvPr/>
          </p:nvSpPr>
          <p:spPr>
            <a:xfrm>
              <a:off x="7068442" y="2122861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7297895" y="2080739"/>
              <a:ext cx="77389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von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8884255" y="1825420"/>
            <a:ext cx="1235676" cy="369332"/>
            <a:chOff x="8685930" y="2122860"/>
            <a:chExt cx="1235676" cy="369332"/>
          </a:xfrm>
        </p:grpSpPr>
        <p:sp>
          <p:nvSpPr>
            <p:cNvPr id="10" name="Abgerundetes Rechteck 9"/>
            <p:cNvSpPr/>
            <p:nvPr/>
          </p:nvSpPr>
          <p:spPr>
            <a:xfrm>
              <a:off x="8685930" y="2125362"/>
              <a:ext cx="1235676" cy="3459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8839199" y="2122860"/>
              <a:ext cx="89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bis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6227214" y="1825420"/>
            <a:ext cx="1235676" cy="383027"/>
            <a:chOff x="4804592" y="2084205"/>
            <a:chExt cx="1235676" cy="383027"/>
          </a:xfrm>
          <a:noFill/>
        </p:grpSpPr>
        <p:sp>
          <p:nvSpPr>
            <p:cNvPr id="25" name="Abgerundetes Rechteck 24"/>
            <p:cNvSpPr/>
            <p:nvPr/>
          </p:nvSpPr>
          <p:spPr>
            <a:xfrm>
              <a:off x="4804592" y="2121243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908356" y="2084205"/>
              <a:ext cx="109232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bis</a:t>
              </a:r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2007911" y="3945831"/>
            <a:ext cx="8152044" cy="1408670"/>
            <a:chOff x="2020826" y="2580141"/>
            <a:chExt cx="8152044" cy="1408670"/>
          </a:xfrm>
          <a:noFill/>
        </p:grpSpPr>
        <p:sp>
          <p:nvSpPr>
            <p:cNvPr id="59" name="Abgerundetes Rechteck 58"/>
            <p:cNvSpPr/>
            <p:nvPr/>
          </p:nvSpPr>
          <p:spPr>
            <a:xfrm>
              <a:off x="2020826" y="2580141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2491662" y="2667576"/>
              <a:ext cx="2067698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Heller Raum mit Blick auf Donau</a:t>
              </a:r>
            </a:p>
            <a:p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4577810" y="3252509"/>
              <a:ext cx="168045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Meetingraum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6538598" y="2759909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RaumAusstattung</a:t>
              </a:r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63" name="Grafik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355" y="322700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65" name="Textfeld 64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</a:p>
          </p:txBody>
        </p:sp>
      </p:grpSp>
      <p:pic>
        <p:nvPicPr>
          <p:cNvPr id="83" name="Grafik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51" y="2988027"/>
            <a:ext cx="413819" cy="413819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97" y="4526411"/>
            <a:ext cx="413819" cy="413819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52" y="6046702"/>
            <a:ext cx="570806" cy="570806"/>
          </a:xfrm>
          <a:prstGeom prst="rect">
            <a:avLst/>
          </a:prstGeom>
        </p:spPr>
      </p:pic>
      <p:sp>
        <p:nvSpPr>
          <p:cNvPr id="87" name="Textfeld 86"/>
          <p:cNvSpPr txBox="1"/>
          <p:nvPr/>
        </p:nvSpPr>
        <p:spPr>
          <a:xfrm>
            <a:off x="4570995" y="4081606"/>
            <a:ext cx="139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Raumart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2092180" y="2358855"/>
            <a:ext cx="8073310" cy="1372497"/>
            <a:chOff x="2092180" y="2358855"/>
            <a:chExt cx="8073310" cy="1372497"/>
          </a:xfrm>
          <a:noFill/>
        </p:grpSpPr>
        <p:grpSp>
          <p:nvGrpSpPr>
            <p:cNvPr id="15" name="Gruppieren 14"/>
            <p:cNvGrpSpPr/>
            <p:nvPr/>
          </p:nvGrpSpPr>
          <p:grpSpPr>
            <a:xfrm>
              <a:off x="2092180" y="2358855"/>
              <a:ext cx="8073310" cy="1372497"/>
              <a:chOff x="2092180" y="2358855"/>
              <a:chExt cx="8073310" cy="1372497"/>
            </a:xfrm>
            <a:grpFill/>
          </p:grpSpPr>
          <p:grpSp>
            <p:nvGrpSpPr>
              <p:cNvPr id="57" name="Gruppieren 56"/>
              <p:cNvGrpSpPr/>
              <p:nvPr/>
            </p:nvGrpSpPr>
            <p:grpSpPr>
              <a:xfrm>
                <a:off x="2092180" y="2358855"/>
                <a:ext cx="8073310" cy="1372497"/>
                <a:chOff x="2099925" y="2492034"/>
                <a:chExt cx="8121374" cy="1408670"/>
              </a:xfrm>
              <a:grpFill/>
            </p:grpSpPr>
            <p:sp>
              <p:nvSpPr>
                <p:cNvPr id="45" name="Abgerundetes Rechteck 44"/>
                <p:cNvSpPr/>
                <p:nvPr/>
              </p:nvSpPr>
              <p:spPr>
                <a:xfrm>
                  <a:off x="2099925" y="2492034"/>
                  <a:ext cx="8121374" cy="140867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" name="Textfeld 45"/>
                <p:cNvSpPr txBox="1"/>
                <p:nvPr/>
              </p:nvSpPr>
              <p:spPr>
                <a:xfrm>
                  <a:off x="2380969" y="2741427"/>
                  <a:ext cx="2067698" cy="6633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Heller Raum mit Blick auf Donau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Textfeld 48"/>
                <p:cNvSpPr txBox="1"/>
                <p:nvPr/>
              </p:nvSpPr>
              <p:spPr>
                <a:xfrm>
                  <a:off x="4605309" y="3125517"/>
                  <a:ext cx="1045577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Office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Textfeld 50"/>
                <p:cNvSpPr txBox="1"/>
                <p:nvPr/>
              </p:nvSpPr>
              <p:spPr>
                <a:xfrm>
                  <a:off x="6449481" y="2698133"/>
                  <a:ext cx="1980783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 smtClean="0">
                      <a:solidFill>
                        <a:schemeClr val="bg1"/>
                      </a:solidFill>
                    </a:rPr>
                    <a:t>RaumAusstattung</a:t>
                  </a:r>
                  <a:r>
                    <a:rPr lang="de-DE" dirty="0" smtClean="0">
                      <a:solidFill>
                        <a:schemeClr val="bg1"/>
                      </a:solidFill>
                    </a:rPr>
                    <a:t> 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3" name="Grafik 5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3046" y="3189083"/>
                  <a:ext cx="315836" cy="315836"/>
                </a:xfrm>
                <a:prstGeom prst="rect">
                  <a:avLst/>
                </a:prstGeom>
                <a:grpFill/>
              </p:spPr>
            </p:pic>
            <p:pic>
              <p:nvPicPr>
                <p:cNvPr id="54" name="Grafik 5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1700" y="3091724"/>
                  <a:ext cx="448520" cy="448520"/>
                </a:xfrm>
                <a:prstGeom prst="rect">
                  <a:avLst/>
                </a:prstGeom>
                <a:grpFill/>
              </p:spPr>
            </p:pic>
            <p:sp>
              <p:nvSpPr>
                <p:cNvPr id="55" name="Textfeld 54"/>
                <p:cNvSpPr txBox="1"/>
                <p:nvPr/>
              </p:nvSpPr>
              <p:spPr>
                <a:xfrm>
                  <a:off x="9087517" y="2698258"/>
                  <a:ext cx="1085353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Preis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6" name="Textfeld 85"/>
              <p:cNvSpPr txBox="1"/>
              <p:nvPr/>
            </p:nvSpPr>
            <p:spPr>
              <a:xfrm>
                <a:off x="4564895" y="2595704"/>
                <a:ext cx="1872657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 smtClean="0">
                    <a:solidFill>
                      <a:schemeClr val="bg1"/>
                    </a:solidFill>
                  </a:rPr>
                  <a:t>Raumart</a:t>
                </a:r>
                <a:r>
                  <a:rPr lang="de-DE" dirty="0" smtClean="0"/>
                  <a:t>:</a:t>
                </a:r>
                <a:endParaRPr lang="de-DE" dirty="0"/>
              </a:p>
            </p:txBody>
          </p:sp>
        </p:grpSp>
        <p:sp>
          <p:nvSpPr>
            <p:cNvPr id="88" name="Textfeld 87"/>
            <p:cNvSpPr txBox="1"/>
            <p:nvPr/>
          </p:nvSpPr>
          <p:spPr>
            <a:xfrm>
              <a:off x="8752366" y="3086381"/>
              <a:ext cx="117801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€ 12,-/Tag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feld 88"/>
          <p:cNvSpPr txBox="1"/>
          <p:nvPr/>
        </p:nvSpPr>
        <p:spPr>
          <a:xfrm>
            <a:off x="8673553" y="4549658"/>
            <a:ext cx="118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€</a:t>
            </a:r>
            <a:r>
              <a:rPr lang="de-DE" dirty="0" smtClean="0"/>
              <a:t> </a:t>
            </a:r>
            <a:r>
              <a:rPr lang="de-DE" dirty="0">
                <a:solidFill>
                  <a:schemeClr val="bg1"/>
                </a:solidFill>
              </a:rPr>
              <a:t>12,-/Tag</a:t>
            </a:r>
          </a:p>
          <a:p>
            <a:endParaRPr lang="de-DE" dirty="0"/>
          </a:p>
        </p:txBody>
      </p:sp>
      <p:grpSp>
        <p:nvGrpSpPr>
          <p:cNvPr id="90" name="Gruppieren 89"/>
          <p:cNvGrpSpPr/>
          <p:nvPr/>
        </p:nvGrpSpPr>
        <p:grpSpPr>
          <a:xfrm>
            <a:off x="1995973" y="5466188"/>
            <a:ext cx="8162008" cy="1408670"/>
            <a:chOff x="2010862" y="2517785"/>
            <a:chExt cx="8162008" cy="1408670"/>
          </a:xfrm>
          <a:noFill/>
        </p:grpSpPr>
        <p:sp>
          <p:nvSpPr>
            <p:cNvPr id="91" name="Abgerundetes Rechteck 90"/>
            <p:cNvSpPr/>
            <p:nvPr/>
          </p:nvSpPr>
          <p:spPr>
            <a:xfrm>
              <a:off x="2010862" y="251778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439936" y="2718614"/>
              <a:ext cx="2067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Ruhiger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Raum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mit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allen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Anschlüssen</a:t>
              </a: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4605309" y="3125517"/>
              <a:ext cx="10455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Office</a:t>
              </a: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6612722" y="2704708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Raum Ausstattung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95" name="Grafik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023" y="320694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97" name="Textfeld 96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</a:p>
          </p:txBody>
        </p:sp>
      </p:grpSp>
      <p:pic>
        <p:nvPicPr>
          <p:cNvPr id="98" name="Grafik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56" y="6073920"/>
            <a:ext cx="455888" cy="455888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943" y="6023111"/>
            <a:ext cx="544548" cy="544548"/>
          </a:xfrm>
          <a:prstGeom prst="rect">
            <a:avLst/>
          </a:prstGeom>
        </p:spPr>
      </p:pic>
      <p:sp>
        <p:nvSpPr>
          <p:cNvPr id="108" name="Textfeld 107"/>
          <p:cNvSpPr txBox="1"/>
          <p:nvPr/>
        </p:nvSpPr>
        <p:spPr>
          <a:xfrm>
            <a:off x="4590420" y="5677370"/>
            <a:ext cx="149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Raumart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5552303" y="3455713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4" name="Abgerundetes Rechteck 63"/>
          <p:cNvSpPr/>
          <p:nvPr/>
        </p:nvSpPr>
        <p:spPr>
          <a:xfrm>
            <a:off x="5555579" y="5000540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6" name="Abgerundetes Rechteck 65"/>
          <p:cNvSpPr/>
          <p:nvPr/>
        </p:nvSpPr>
        <p:spPr>
          <a:xfrm>
            <a:off x="5374577" y="6528052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72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5" y="-7951"/>
            <a:ext cx="10058400" cy="670736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854469" y="96049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9411730" y="824567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600304" y="401858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2174675" y="2434020"/>
            <a:ext cx="7966103" cy="1359284"/>
            <a:chOff x="2051496" y="2543205"/>
            <a:chExt cx="8121374" cy="140867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Abgerundetes Rechteck 7"/>
            <p:cNvSpPr/>
            <p:nvPr/>
          </p:nvSpPr>
          <p:spPr>
            <a:xfrm>
              <a:off x="2051496" y="254320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380969" y="2741427"/>
              <a:ext cx="2067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Heller Raum mit Blick auf Donau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566745" y="3013559"/>
              <a:ext cx="10455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Office</a:t>
              </a:r>
              <a:endParaRPr lang="de-DE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7399394" y="2674050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Preis</a:t>
              </a:r>
              <a:endParaRPr lang="de-DE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560690" y="2559664"/>
            <a:ext cx="5135245" cy="738664"/>
            <a:chOff x="4560690" y="2559664"/>
            <a:chExt cx="5135245" cy="738664"/>
          </a:xfrm>
        </p:grpSpPr>
        <p:sp>
          <p:nvSpPr>
            <p:cNvPr id="17" name="Textfeld 16"/>
            <p:cNvSpPr txBox="1"/>
            <p:nvPr/>
          </p:nvSpPr>
          <p:spPr>
            <a:xfrm>
              <a:off x="4560690" y="2559664"/>
              <a:ext cx="1322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Raumart</a:t>
              </a:r>
              <a:endParaRPr lang="de-DE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5836208" y="2559664"/>
              <a:ext cx="1084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Buchung </a:t>
              </a:r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805792" y="2928996"/>
              <a:ext cx="158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17.02 – 25.02</a:t>
              </a:r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400507" y="2912097"/>
              <a:ext cx="1064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98,-</a:t>
              </a:r>
              <a:endParaRPr lang="de-DE" dirty="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8450385" y="2569148"/>
              <a:ext cx="1245550" cy="653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Jetzt Buchen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6807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5" y="-7951"/>
            <a:ext cx="10058400" cy="670736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854469" y="96049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9411730" y="824567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600304" y="401858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2166436" y="1986589"/>
            <a:ext cx="7966103" cy="1359284"/>
            <a:chOff x="2166437" y="2298265"/>
            <a:chExt cx="7966103" cy="1359284"/>
          </a:xfrm>
        </p:grpSpPr>
        <p:grpSp>
          <p:nvGrpSpPr>
            <p:cNvPr id="7" name="Gruppieren 6"/>
            <p:cNvGrpSpPr/>
            <p:nvPr/>
          </p:nvGrpSpPr>
          <p:grpSpPr>
            <a:xfrm>
              <a:off x="2166437" y="2298265"/>
              <a:ext cx="7966103" cy="1359284"/>
              <a:chOff x="2051496" y="2543205"/>
              <a:chExt cx="8121374" cy="140867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8" name="Abgerundetes Rechteck 7"/>
              <p:cNvSpPr/>
              <p:nvPr/>
            </p:nvSpPr>
            <p:spPr>
              <a:xfrm>
                <a:off x="2051496" y="2543205"/>
                <a:ext cx="8121374" cy="140867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2357980" y="2841709"/>
                <a:ext cx="2067698" cy="3827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Firmenname</a:t>
                </a:r>
                <a:endParaRPr lang="de-DE" dirty="0"/>
              </a:p>
            </p:txBody>
          </p:sp>
        </p:grpSp>
        <p:sp>
          <p:nvSpPr>
            <p:cNvPr id="22" name="Abgerundetes Rechteck 21"/>
            <p:cNvSpPr/>
            <p:nvPr/>
          </p:nvSpPr>
          <p:spPr>
            <a:xfrm>
              <a:off x="7663199" y="2570115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Buchungen</a:t>
              </a:r>
              <a:r>
                <a:rPr lang="de-DE" dirty="0" smtClean="0"/>
                <a:t> </a:t>
              </a:r>
              <a:r>
                <a:rPr lang="de-DE" sz="1200" dirty="0" smtClean="0"/>
                <a:t>einsehen</a:t>
              </a:r>
              <a:endParaRPr lang="de-DE" sz="1200" dirty="0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7695215" y="2989770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Mitarbeiter einsehen</a:t>
              </a:r>
              <a:endParaRPr lang="de-DE" sz="1200" dirty="0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4503169" y="255067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Strasse</a:t>
              </a:r>
              <a:r>
                <a:rPr lang="de-DE" dirty="0" smtClean="0"/>
                <a:t>	Nummer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03168" y="2994697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Plz</a:t>
              </a:r>
              <a:r>
                <a:rPr lang="de-DE" dirty="0" smtClean="0"/>
                <a:t>	Ort</a:t>
              </a:r>
              <a:endParaRPr lang="de-DE" dirty="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2166436" y="3636875"/>
            <a:ext cx="7966103" cy="1359284"/>
            <a:chOff x="2166437" y="2298265"/>
            <a:chExt cx="7966103" cy="1359284"/>
          </a:xfrm>
        </p:grpSpPr>
        <p:grpSp>
          <p:nvGrpSpPr>
            <p:cNvPr id="33" name="Gruppieren 32"/>
            <p:cNvGrpSpPr/>
            <p:nvPr/>
          </p:nvGrpSpPr>
          <p:grpSpPr>
            <a:xfrm>
              <a:off x="2166437" y="2298265"/>
              <a:ext cx="7966103" cy="1359284"/>
              <a:chOff x="2051496" y="2543205"/>
              <a:chExt cx="8121374" cy="140867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8" name="Abgerundetes Rechteck 37"/>
              <p:cNvSpPr/>
              <p:nvPr/>
            </p:nvSpPr>
            <p:spPr>
              <a:xfrm>
                <a:off x="2051496" y="2543205"/>
                <a:ext cx="8121374" cy="140867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2357980" y="2841709"/>
                <a:ext cx="2067698" cy="3827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Firmenname</a:t>
                </a:r>
                <a:endParaRPr lang="de-DE" dirty="0"/>
              </a:p>
            </p:txBody>
          </p:sp>
        </p:grpSp>
        <p:sp>
          <p:nvSpPr>
            <p:cNvPr id="34" name="Abgerundetes Rechteck 33"/>
            <p:cNvSpPr/>
            <p:nvPr/>
          </p:nvSpPr>
          <p:spPr>
            <a:xfrm>
              <a:off x="7663199" y="2570115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Buchungen</a:t>
              </a:r>
              <a:r>
                <a:rPr lang="de-DE" dirty="0" smtClean="0"/>
                <a:t> </a:t>
              </a:r>
              <a:r>
                <a:rPr lang="de-DE" sz="1200" dirty="0" smtClean="0"/>
                <a:t>einsehen</a:t>
              </a:r>
              <a:endParaRPr lang="de-DE" sz="1200" dirty="0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7695215" y="2989770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Mitarbeiter einsehen</a:t>
              </a:r>
              <a:endParaRPr lang="de-DE" sz="1200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503169" y="255067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Strasse</a:t>
              </a:r>
              <a:r>
                <a:rPr lang="de-DE" dirty="0" smtClean="0"/>
                <a:t>	Nummer</a:t>
              </a:r>
              <a:endParaRPr lang="de-DE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03168" y="2994697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Plz</a:t>
              </a:r>
              <a:r>
                <a:rPr lang="de-DE" dirty="0" smtClean="0"/>
                <a:t>	Ort</a:t>
              </a:r>
              <a:endParaRPr lang="de-DE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2166436" y="5261412"/>
            <a:ext cx="7966103" cy="1359284"/>
            <a:chOff x="2166437" y="2298265"/>
            <a:chExt cx="7966103" cy="1359284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2166437" y="2298265"/>
              <a:ext cx="7966103" cy="1359284"/>
              <a:chOff x="2051496" y="2543205"/>
              <a:chExt cx="8121374" cy="140867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6" name="Abgerundetes Rechteck 45"/>
              <p:cNvSpPr/>
              <p:nvPr/>
            </p:nvSpPr>
            <p:spPr>
              <a:xfrm>
                <a:off x="2051496" y="2543205"/>
                <a:ext cx="8121374" cy="140867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2357980" y="2841709"/>
                <a:ext cx="2067698" cy="3827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Firmenname</a:t>
                </a:r>
                <a:endParaRPr lang="de-DE" dirty="0"/>
              </a:p>
            </p:txBody>
          </p:sp>
        </p:grpSp>
        <p:sp>
          <p:nvSpPr>
            <p:cNvPr id="42" name="Abgerundetes Rechteck 41"/>
            <p:cNvSpPr/>
            <p:nvPr/>
          </p:nvSpPr>
          <p:spPr>
            <a:xfrm>
              <a:off x="7663199" y="2570115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Buchungen</a:t>
              </a:r>
              <a:r>
                <a:rPr lang="de-DE" dirty="0" smtClean="0"/>
                <a:t> </a:t>
              </a:r>
              <a:r>
                <a:rPr lang="de-DE" sz="1200" dirty="0" smtClean="0"/>
                <a:t>einsehen</a:t>
              </a:r>
              <a:endParaRPr lang="de-DE" sz="1200" dirty="0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7695215" y="2989770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Mitarbeiter einsehen</a:t>
              </a:r>
              <a:endParaRPr lang="de-DE" sz="12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4503169" y="255067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Strasse</a:t>
              </a:r>
              <a:r>
                <a:rPr lang="de-DE" dirty="0" smtClean="0"/>
                <a:t>	Nummer</a:t>
              </a:r>
              <a:endParaRPr lang="de-DE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503168" y="2994697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Plz</a:t>
              </a:r>
              <a:r>
                <a:rPr lang="de-DE" dirty="0" smtClean="0"/>
                <a:t>	Ort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4790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Breitbild</PresentationFormat>
  <Paragraphs>105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ITCCN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Groinig</dc:creator>
  <cp:lastModifiedBy>Stefan Groinig</cp:lastModifiedBy>
  <cp:revision>28</cp:revision>
  <cp:lastPrinted>2017-02-08T08:20:43Z</cp:lastPrinted>
  <dcterms:created xsi:type="dcterms:W3CDTF">2017-02-07T12:36:44Z</dcterms:created>
  <dcterms:modified xsi:type="dcterms:W3CDTF">2017-02-16T08:49:08Z</dcterms:modified>
</cp:coreProperties>
</file>