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7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868407" y="1442474"/>
            <a:ext cx="1235676" cy="369332"/>
            <a:chOff x="204647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2046476" y="2134319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483396" y="1439799"/>
            <a:ext cx="1369982" cy="369332"/>
            <a:chOff x="6078375" y="2099342"/>
            <a:chExt cx="1369982" cy="369332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5" y="2099342"/>
              <a:ext cx="12641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292073" y="1340481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49514" y="1380969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84300" y="2445352"/>
            <a:ext cx="7966103" cy="3736121"/>
            <a:chOff x="2051496" y="2543205"/>
            <a:chExt cx="8121374" cy="140867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62488" y="2959596"/>
              <a:ext cx="3678961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419487" y="2772046"/>
              <a:ext cx="987003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959476" y="3581620"/>
              <a:ext cx="959420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986555" y="3026598"/>
            <a:ext cx="3663203" cy="2494036"/>
            <a:chOff x="6003232" y="578169"/>
            <a:chExt cx="3663203" cy="2494036"/>
          </a:xfrm>
        </p:grpSpPr>
        <p:sp>
          <p:nvSpPr>
            <p:cNvPr id="17" name="Textfeld 16"/>
            <p:cNvSpPr txBox="1"/>
            <p:nvPr/>
          </p:nvSpPr>
          <p:spPr>
            <a:xfrm>
              <a:off x="6003232" y="578169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024616" y="2489287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924561" y="2702873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20885" y="2376056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1" y="3064736"/>
            <a:ext cx="2842178" cy="249735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048955" y="4568384"/>
            <a:ext cx="201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Grösse</a:t>
            </a:r>
            <a:r>
              <a:rPr lang="de-DE" dirty="0" smtClean="0"/>
              <a:t> : 32m²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8" y="3959419"/>
            <a:ext cx="476250" cy="4762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45" y="3931191"/>
            <a:ext cx="518901" cy="5189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18" y="3956685"/>
            <a:ext cx="437443" cy="43744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29" y="3978837"/>
            <a:ext cx="471255" cy="4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2012338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7695215" y="2784161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67206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5" name="Abgerundetes Rechteck 34"/>
            <p:cNvSpPr/>
            <p:nvPr/>
          </p:nvSpPr>
          <p:spPr>
            <a:xfrm>
              <a:off x="7683793" y="280643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224101" y="523043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3" name="Abgerundetes Rechteck 42"/>
            <p:cNvSpPr/>
            <p:nvPr/>
          </p:nvSpPr>
          <p:spPr>
            <a:xfrm>
              <a:off x="7740639" y="282322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503169" y="303092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Raumanzeigen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366054" y="1968843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8151341" y="1968842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07884" y="1970884"/>
            <a:ext cx="3459892" cy="3921211"/>
            <a:chOff x="607884" y="1970884"/>
            <a:chExt cx="3459892" cy="3921211"/>
          </a:xfrm>
        </p:grpSpPr>
        <p:sp>
          <p:nvSpPr>
            <p:cNvPr id="5" name="Abgerundetes Rechteck 4"/>
            <p:cNvSpPr/>
            <p:nvPr/>
          </p:nvSpPr>
          <p:spPr>
            <a:xfrm>
              <a:off x="607884" y="1970884"/>
              <a:ext cx="3459892" cy="39212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29" y="2281880"/>
              <a:ext cx="2917568" cy="184390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Textfeld 7"/>
            <p:cNvSpPr txBox="1"/>
            <p:nvPr/>
          </p:nvSpPr>
          <p:spPr>
            <a:xfrm>
              <a:off x="824304" y="4194625"/>
              <a:ext cx="302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51929" y="4563957"/>
              <a:ext cx="3040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Heller Raum mit Blick auf </a:t>
              </a:r>
              <a:r>
                <a:rPr lang="de-DE" dirty="0" smtClean="0"/>
                <a:t>Donau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9615" y="5119110"/>
              <a:ext cx="114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1278066" y="548844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Buchen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105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Raumanzeigen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43</cp:revision>
  <cp:lastPrinted>2017-03-15T14:46:55Z</cp:lastPrinted>
  <dcterms:created xsi:type="dcterms:W3CDTF">2017-02-07T12:36:44Z</dcterms:created>
  <dcterms:modified xsi:type="dcterms:W3CDTF">2017-03-21T07:33:16Z</dcterms:modified>
</cp:coreProperties>
</file>