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4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8" y="1852261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102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34</cp:revision>
  <cp:lastPrinted>2017-02-08T08:20:43Z</cp:lastPrinted>
  <dcterms:created xsi:type="dcterms:W3CDTF">2017-02-07T12:36:44Z</dcterms:created>
  <dcterms:modified xsi:type="dcterms:W3CDTF">2017-02-24T10:25:31Z</dcterms:modified>
</cp:coreProperties>
</file>