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sz="1100" dirty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Jänner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7" y="219601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868407" y="1442474"/>
            <a:ext cx="1235676" cy="369332"/>
            <a:chOff x="204647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2046476" y="2134319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483396" y="1439799"/>
            <a:ext cx="1369982" cy="369332"/>
            <a:chOff x="6078375" y="2099342"/>
            <a:chExt cx="1369982" cy="369332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5" y="2099342"/>
              <a:ext cx="12641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292073" y="1340481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849514" y="1380969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84300" y="2445352"/>
            <a:ext cx="7966103" cy="3736121"/>
            <a:chOff x="2051496" y="2543205"/>
            <a:chExt cx="8121374" cy="140867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62488" y="2959596"/>
              <a:ext cx="3678961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419487" y="2772046"/>
              <a:ext cx="987003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959476" y="3581620"/>
              <a:ext cx="959420" cy="1392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5986555" y="3026598"/>
            <a:ext cx="3663203" cy="2494036"/>
            <a:chOff x="6003232" y="578169"/>
            <a:chExt cx="3663203" cy="2494036"/>
          </a:xfrm>
        </p:grpSpPr>
        <p:sp>
          <p:nvSpPr>
            <p:cNvPr id="17" name="Textfeld 16"/>
            <p:cNvSpPr txBox="1"/>
            <p:nvPr/>
          </p:nvSpPr>
          <p:spPr>
            <a:xfrm>
              <a:off x="6003232" y="578169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024616" y="2489287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924561" y="2702873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20885" y="2376056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21" y="3064736"/>
            <a:ext cx="2842178" cy="249735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048955" y="4568384"/>
            <a:ext cx="201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Grösse</a:t>
            </a:r>
            <a:r>
              <a:rPr lang="de-DE" dirty="0" smtClean="0"/>
              <a:t> : 32m²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38" y="3959419"/>
            <a:ext cx="476250" cy="4762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45" y="3931191"/>
            <a:ext cx="518901" cy="5189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18" y="3956685"/>
            <a:ext cx="437443" cy="43744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29" y="3978837"/>
            <a:ext cx="471255" cy="4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2166436" y="2012338"/>
            <a:ext cx="7966103" cy="1359284"/>
            <a:chOff x="2166437" y="2298265"/>
            <a:chExt cx="7966103" cy="1359284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" name="Abgerundetes Rechteck 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21" name="Abgerundetes Rechteck 20"/>
            <p:cNvSpPr/>
            <p:nvPr/>
          </p:nvSpPr>
          <p:spPr>
            <a:xfrm>
              <a:off x="7695215" y="2784161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166436" y="3667206"/>
            <a:ext cx="7966103" cy="1359284"/>
            <a:chOff x="2166437" y="2298265"/>
            <a:chExt cx="7966103" cy="1359284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Abgerundetes Rechteck 37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35" name="Abgerundetes Rechteck 34"/>
            <p:cNvSpPr/>
            <p:nvPr/>
          </p:nvSpPr>
          <p:spPr>
            <a:xfrm>
              <a:off x="7683793" y="280643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03168" y="2994697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224101" y="5230432"/>
            <a:ext cx="7966103" cy="1359284"/>
            <a:chOff x="2166437" y="2298265"/>
            <a:chExt cx="7966103" cy="1359284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2166437" y="2298265"/>
              <a:ext cx="7966103" cy="1359284"/>
              <a:chOff x="2051496" y="2543205"/>
              <a:chExt cx="8121374" cy="140867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6" name="Abgerundetes Rechteck 45"/>
              <p:cNvSpPr/>
              <p:nvPr/>
            </p:nvSpPr>
            <p:spPr>
              <a:xfrm>
                <a:off x="2051496" y="2543205"/>
                <a:ext cx="8121374" cy="140867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2357980" y="2841709"/>
                <a:ext cx="2067698" cy="38275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Firmenname</a:t>
                </a:r>
                <a:endParaRPr lang="de-DE" dirty="0"/>
              </a:p>
            </p:txBody>
          </p:sp>
        </p:grpSp>
        <p:sp>
          <p:nvSpPr>
            <p:cNvPr id="43" name="Abgerundetes Rechteck 42"/>
            <p:cNvSpPr/>
            <p:nvPr/>
          </p:nvSpPr>
          <p:spPr>
            <a:xfrm>
              <a:off x="7740639" y="2823222"/>
              <a:ext cx="2092411" cy="342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Mitarbeiter einsehen</a:t>
              </a:r>
              <a:endParaRPr lang="de-DE" sz="12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503169" y="255067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Strasse</a:t>
              </a:r>
              <a:r>
                <a:rPr lang="de-DE" dirty="0" smtClean="0"/>
                <a:t>	Nummer</a:t>
              </a:r>
              <a:endParaRPr lang="de-DE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503169" y="3030928"/>
              <a:ext cx="3091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Plz</a:t>
              </a:r>
              <a:r>
                <a:rPr lang="de-DE" dirty="0" smtClean="0"/>
                <a:t>	Ort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0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Raumanzeigen</a:t>
            </a:r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4366054" y="1968843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8151341" y="1968842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607884" y="1970884"/>
            <a:ext cx="3459892" cy="39212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29" y="2281880"/>
            <a:ext cx="2917568" cy="184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feld 7"/>
          <p:cNvSpPr txBox="1"/>
          <p:nvPr/>
        </p:nvSpPr>
        <p:spPr>
          <a:xfrm>
            <a:off x="824304" y="4194625"/>
            <a:ext cx="30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Office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51929" y="4563957"/>
            <a:ext cx="3040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Heller Raum mit Blick auf </a:t>
            </a:r>
            <a:r>
              <a:rPr lang="de-DE" dirty="0" smtClean="0"/>
              <a:t>Donau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799615" y="5119110"/>
            <a:ext cx="114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98,-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278066" y="5488442"/>
            <a:ext cx="2092411" cy="342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Buchen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162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0" y="150636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928609" y="66392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8946293" y="245339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9757719" y="626602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798540" y="4052611"/>
            <a:ext cx="173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2776151" y="2372204"/>
            <a:ext cx="3606112" cy="3146853"/>
            <a:chOff x="2973859" y="1342768"/>
            <a:chExt cx="3606112" cy="3146853"/>
          </a:xfrm>
        </p:grpSpPr>
        <p:sp>
          <p:nvSpPr>
            <p:cNvPr id="7" name="Textfeld 6"/>
            <p:cNvSpPr txBox="1"/>
            <p:nvPr/>
          </p:nvSpPr>
          <p:spPr>
            <a:xfrm>
              <a:off x="2973859" y="1342768"/>
              <a:ext cx="840260" cy="370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Monat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66518" y="1342768"/>
              <a:ext cx="840260" cy="370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Jahr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171568" y="1713470"/>
              <a:ext cx="403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910912" y="1713471"/>
              <a:ext cx="751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2016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25312" y="1781317"/>
              <a:ext cx="173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Schon erstellt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179804" y="2073193"/>
              <a:ext cx="403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192162" y="2474286"/>
              <a:ext cx="403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3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192162" y="2912075"/>
              <a:ext cx="403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179804" y="3325320"/>
              <a:ext cx="403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5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192162" y="3750957"/>
              <a:ext cx="403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3910912" y="2137544"/>
              <a:ext cx="751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2016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868687" y="2531918"/>
              <a:ext cx="751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2016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910912" y="2955988"/>
              <a:ext cx="751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2016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868687" y="3350362"/>
              <a:ext cx="751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2016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849134" y="3719694"/>
              <a:ext cx="751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2016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868687" y="4079091"/>
              <a:ext cx="751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2016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4798540" y="2184682"/>
              <a:ext cx="173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Schon erstellt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798540" y="2530101"/>
              <a:ext cx="173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Schon erstellt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841787" y="2935223"/>
              <a:ext cx="173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Schon erstellt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816037" y="3340345"/>
              <a:ext cx="173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Schon erstellt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798540" y="3739977"/>
              <a:ext cx="173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Schon erstellt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249311" y="4120289"/>
              <a:ext cx="403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7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4685012" y="4112930"/>
              <a:ext cx="1738184" cy="3016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erstellen</a:t>
              </a:r>
              <a:endParaRPr lang="de-DE" dirty="0"/>
            </a:p>
          </p:txBody>
        </p:sp>
      </p:grpSp>
      <p:sp>
        <p:nvSpPr>
          <p:cNvPr id="39" name="Textfeld 38"/>
          <p:cNvSpPr txBox="1"/>
          <p:nvPr/>
        </p:nvSpPr>
        <p:spPr>
          <a:xfrm>
            <a:off x="4027278" y="1318054"/>
            <a:ext cx="26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Rechnungsverwaltung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7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Breitbild</PresentationFormat>
  <Paragraphs>132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Raumanzeigen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44</cp:revision>
  <cp:lastPrinted>2017-03-15T14:46:55Z</cp:lastPrinted>
  <dcterms:created xsi:type="dcterms:W3CDTF">2017-02-07T12:36:44Z</dcterms:created>
  <dcterms:modified xsi:type="dcterms:W3CDTF">2017-03-28T12:50:18Z</dcterms:modified>
</cp:coreProperties>
</file>