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0" y="13807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Raumnummer</a:t>
            </a:r>
          </a:p>
          <a:p>
            <a:r>
              <a:rPr lang="de-DE" sz="1100" dirty="0" err="1" smtClean="0"/>
              <a:t>Raumart</a:t>
            </a:r>
            <a:endParaRPr lang="de-DE" sz="1100" dirty="0" smtClean="0"/>
          </a:p>
          <a:p>
            <a:r>
              <a:rPr lang="de-DE" sz="1100" dirty="0" smtClean="0"/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FA-Rechnung </a:t>
              </a:r>
              <a:r>
                <a:rPr lang="de-DE" sz="1100" dirty="0" err="1"/>
                <a:t>Nr</a:t>
              </a:r>
              <a:r>
                <a:rPr lang="de-DE" dirty="0" smtClean="0"/>
                <a:t> </a:t>
              </a:r>
              <a:r>
                <a:rPr lang="de-DE" sz="1100" dirty="0"/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026816" y="3626705"/>
            <a:ext cx="1616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Raumnummer</a:t>
            </a:r>
          </a:p>
          <a:p>
            <a:r>
              <a:rPr lang="de-DE" sz="1100" dirty="0" err="1" smtClean="0"/>
              <a:t>Raumart</a:t>
            </a:r>
            <a:endParaRPr lang="de-DE" sz="1100" dirty="0" smtClean="0"/>
          </a:p>
          <a:p>
            <a:r>
              <a:rPr lang="de-DE" sz="1100" dirty="0" smtClean="0"/>
              <a:t>Von - Bis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Raumnummer</a:t>
            </a:r>
          </a:p>
          <a:p>
            <a:r>
              <a:rPr lang="de-DE" sz="1100" dirty="0" err="1" smtClean="0"/>
              <a:t>Raumart</a:t>
            </a:r>
            <a:endParaRPr lang="de-DE" sz="1100" dirty="0" smtClean="0"/>
          </a:p>
          <a:p>
            <a:r>
              <a:rPr lang="de-DE" sz="1100" dirty="0" smtClean="0"/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100" dirty="0" err="1"/>
                      <a:t>Fa</a:t>
                    </a:r>
                    <a:r>
                      <a:rPr lang="de-DE" sz="1100" dirty="0"/>
                      <a:t>- Mitarbeiter@</a:t>
                    </a:r>
                  </a:p>
                  <a:p>
                    <a:r>
                      <a:rPr lang="de-DE" sz="1100" dirty="0"/>
                      <a:t>Emailadresse</a:t>
                    </a:r>
                  </a:p>
                  <a:p>
                    <a:r>
                      <a:rPr lang="de-DE" sz="1100" dirty="0"/>
                      <a:t>Vorname</a:t>
                    </a:r>
                    <a:r>
                      <a:rPr lang="de-DE" dirty="0" smtClean="0"/>
                      <a:t> </a:t>
                    </a:r>
                    <a:r>
                      <a:rPr lang="de-DE" sz="1100" dirty="0"/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sz="1100" dirty="0" err="1"/>
                        <a:t>Fa</a:t>
                      </a:r>
                      <a:r>
                        <a:rPr lang="de-DE" sz="1100" dirty="0"/>
                        <a:t>- Mitarbeiter@</a:t>
                      </a:r>
                    </a:p>
                    <a:p>
                      <a:r>
                        <a:rPr lang="de-DE" sz="1100" dirty="0"/>
                        <a:t>Emailadresse</a:t>
                      </a:r>
                    </a:p>
                    <a:p>
                      <a:r>
                        <a:rPr lang="de-DE" sz="1100" dirty="0"/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100" dirty="0" err="1"/>
                          <a:t>Fa</a:t>
                        </a:r>
                        <a:r>
                          <a:rPr lang="de-DE" sz="1100" dirty="0"/>
                          <a:t>-</a:t>
                        </a:r>
                        <a:r>
                          <a:rPr lang="de-DE" dirty="0" smtClean="0"/>
                          <a:t> </a:t>
                        </a:r>
                        <a:r>
                          <a:rPr lang="de-DE" sz="1100" dirty="0" smtClean="0"/>
                          <a:t>Mitarbeiter</a:t>
                        </a:r>
                        <a:r>
                          <a:rPr lang="de-DE" sz="1100" dirty="0"/>
                          <a:t>@</a:t>
                        </a:r>
                      </a:p>
                      <a:p>
                        <a:r>
                          <a:rPr lang="de-DE" sz="1100" dirty="0" smtClean="0"/>
                          <a:t>Emailadresse</a:t>
                        </a:r>
                      </a:p>
                      <a:p>
                        <a:r>
                          <a:rPr lang="de-DE" sz="1100" dirty="0" smtClean="0"/>
                          <a:t>Vorname Nachname</a:t>
                        </a:r>
                        <a:endParaRPr lang="de-DE" sz="1100" dirty="0"/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grpSp>
                      <p:nvGrpSpPr>
                        <p:cNvPr id="37" name="Gruppieren 36"/>
                        <p:cNvGrpSpPr/>
                        <p:nvPr/>
                      </p:nvGrpSpPr>
                      <p:grpSpPr>
                        <a:xfrm>
                          <a:off x="7537068" y="3458264"/>
                          <a:ext cx="2001794" cy="1252151"/>
                          <a:chOff x="7537068" y="3458264"/>
                          <a:chExt cx="2001794" cy="1252151"/>
                        </a:xfrm>
                      </p:grpSpPr>
                      <p:sp>
                        <p:nvSpPr>
                          <p:cNvPr id="21" name="Abgerundetes Rechteck 20"/>
                          <p:cNvSpPr/>
                          <p:nvPr/>
                        </p:nvSpPr>
                        <p:spPr>
                          <a:xfrm>
                            <a:off x="7537068" y="3458264"/>
                            <a:ext cx="2001794" cy="1252151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de-DE" dirty="0" smtClean="0"/>
                              <a:t>FA-Rechnung</a:t>
                            </a:r>
                            <a:endParaRPr lang="de-DE" sz="11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" name="Textfeld 26"/>
                          <p:cNvSpPr txBox="1"/>
                          <p:nvPr/>
                        </p:nvSpPr>
                        <p:spPr>
                          <a:xfrm>
                            <a:off x="7722598" y="3712719"/>
                            <a:ext cx="1615361" cy="53860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de-DE" sz="1100" dirty="0" smtClean="0"/>
                              <a:t>FA-Rechnung </a:t>
                            </a:r>
                            <a:r>
                              <a:rPr lang="de-DE" sz="1100" dirty="0" err="1" smtClean="0"/>
                              <a:t>Nr</a:t>
                            </a:r>
                            <a:r>
                              <a:rPr lang="de-DE" dirty="0" smtClean="0"/>
                              <a:t> </a:t>
                            </a:r>
                          </a:p>
                          <a:p>
                            <a:r>
                              <a:rPr lang="de-DE" sz="1100" dirty="0" smtClean="0"/>
                              <a:t>Jänner</a:t>
                            </a:r>
                            <a:endParaRPr lang="de-DE" sz="1100" dirty="0"/>
                          </a:p>
                        </p:txBody>
                      </p:sp>
                    </p:grp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de-DE" sz="1100" dirty="0"/>
                            <a:t>FA-Rechnung</a:t>
                          </a:r>
                          <a:r>
                            <a:rPr lang="de-DE" dirty="0" smtClean="0"/>
                            <a:t> </a:t>
                          </a:r>
                        </a:p>
                        <a:p>
                          <a:r>
                            <a:rPr lang="de-DE" sz="1100" dirty="0" smtClean="0"/>
                            <a:t>Februar</a:t>
                          </a:r>
                          <a:endParaRPr lang="de-DE" sz="1100" dirty="0"/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Mitarbeiter</a:t>
                  </a:r>
                  <a:endParaRPr lang="de-DE" dirty="0"/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Buchungen</a:t>
                </a:r>
                <a:endParaRPr lang="de-DE" dirty="0"/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Rechnungen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</a:t>
            </a:r>
            <a:r>
              <a:rPr lang="de-DE" dirty="0" smtClean="0"/>
              <a:t>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3" y="150636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95503" y="103677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106930" y="571332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1983085" y="1862458"/>
            <a:ext cx="1235676" cy="369332"/>
            <a:chOff x="1991146" y="2116343"/>
            <a:chExt cx="1235676" cy="369332"/>
          </a:xfrm>
        </p:grpSpPr>
        <p:sp>
          <p:nvSpPr>
            <p:cNvPr id="7" name="Abgerundetes Rechteck 6"/>
            <p:cNvSpPr/>
            <p:nvPr/>
          </p:nvSpPr>
          <p:spPr>
            <a:xfrm>
              <a:off x="1991146" y="2134320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798725" y="1862458"/>
            <a:ext cx="1235676" cy="345989"/>
            <a:chOff x="3846693" y="2134531"/>
            <a:chExt cx="1235676" cy="345989"/>
          </a:xfrm>
        </p:grpSpPr>
        <p:sp>
          <p:nvSpPr>
            <p:cNvPr id="11" name="Abgerundetes Rechteck 10"/>
            <p:cNvSpPr/>
            <p:nvPr/>
          </p:nvSpPr>
          <p:spPr>
            <a:xfrm>
              <a:off x="3846693" y="2134531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52500" y="2138038"/>
              <a:ext cx="1024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Preis  von</a:t>
              </a:r>
              <a:endParaRPr lang="de-DE" sz="16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352109" y="1852261"/>
            <a:ext cx="1369981" cy="361270"/>
            <a:chOff x="6078376" y="2099342"/>
            <a:chExt cx="1369981" cy="361270"/>
          </a:xfrm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6" y="2099342"/>
              <a:ext cx="1121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/>
                <a:t>Austattung</a:t>
              </a:r>
              <a:endParaRPr lang="de-DE" sz="16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516690" y="1825420"/>
            <a:ext cx="1235676" cy="388111"/>
            <a:chOff x="7068442" y="2080739"/>
            <a:chExt cx="1235676" cy="388111"/>
          </a:xfrm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von</a:t>
              </a:r>
              <a:endParaRPr lang="de-DE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8884255" y="1825420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bis</a:t>
              </a:r>
              <a:endParaRPr lang="de-DE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149127" y="1825420"/>
            <a:ext cx="1235676" cy="383027"/>
            <a:chOff x="4804592" y="2084205"/>
            <a:chExt cx="1235676" cy="383027"/>
          </a:xfrm>
        </p:grpSpPr>
        <p:sp>
          <p:nvSpPr>
            <p:cNvPr id="25" name="Abgerundetes Rechteck 24"/>
            <p:cNvSpPr/>
            <p:nvPr/>
          </p:nvSpPr>
          <p:spPr>
            <a:xfrm>
              <a:off x="4804592" y="2121243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908356" y="2084205"/>
              <a:ext cx="1092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Preis</a:t>
              </a:r>
              <a:r>
                <a:rPr lang="de-DE" dirty="0" smtClean="0"/>
                <a:t> </a:t>
              </a:r>
              <a:r>
                <a:rPr lang="de-DE" sz="1600" dirty="0"/>
                <a:t>bis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2031506" y="2355217"/>
            <a:ext cx="8133984" cy="1408670"/>
            <a:chOff x="2038886" y="2526066"/>
            <a:chExt cx="8133984" cy="1408670"/>
          </a:xfrm>
          <a:solidFill>
            <a:schemeClr val="bg1"/>
          </a:solidFill>
        </p:grpSpPr>
        <p:sp>
          <p:nvSpPr>
            <p:cNvPr id="45" name="Abgerundetes Rechteck 44"/>
            <p:cNvSpPr/>
            <p:nvPr/>
          </p:nvSpPr>
          <p:spPr>
            <a:xfrm>
              <a:off x="2038886" y="2526066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6449481" y="2698133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RaumAusstattung</a:t>
              </a:r>
              <a:r>
                <a:rPr lang="de-DE" dirty="0" smtClean="0"/>
                <a:t> </a:t>
              </a:r>
              <a:endParaRPr lang="de-DE" dirty="0"/>
            </a:p>
          </p:txBody>
        </p:sp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046" y="3189083"/>
              <a:ext cx="315836" cy="315836"/>
            </a:xfrm>
            <a:prstGeom prst="rect">
              <a:avLst/>
            </a:prstGeom>
            <a:grpFill/>
          </p:spPr>
        </p:pic>
        <p:pic>
          <p:nvPicPr>
            <p:cNvPr id="54" name="Grafik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700" y="3091724"/>
              <a:ext cx="448520" cy="448520"/>
            </a:xfrm>
            <a:prstGeom prst="rect">
              <a:avLst/>
            </a:prstGeom>
            <a:grpFill/>
          </p:spPr>
        </p:pic>
        <p:sp>
          <p:nvSpPr>
            <p:cNvPr id="55" name="Textfeld 5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20131" y="3919420"/>
            <a:ext cx="8139824" cy="1408670"/>
            <a:chOff x="2033046" y="2553730"/>
            <a:chExt cx="8139824" cy="1408670"/>
          </a:xfrm>
          <a:solidFill>
            <a:schemeClr val="bg1"/>
          </a:solidFill>
        </p:grpSpPr>
        <p:sp>
          <p:nvSpPr>
            <p:cNvPr id="59" name="Abgerundetes Rechteck 58"/>
            <p:cNvSpPr/>
            <p:nvPr/>
          </p:nvSpPr>
          <p:spPr>
            <a:xfrm>
              <a:off x="2033046" y="2553730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725665" y="2684897"/>
              <a:ext cx="206769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0125</a:t>
              </a:r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Meetingraum</a:t>
              </a:r>
              <a:endParaRPr lang="de-DE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RaumAusstattung</a:t>
              </a:r>
              <a:r>
                <a:rPr lang="de-DE" dirty="0" smtClean="0"/>
                <a:t> </a:t>
              </a:r>
              <a:endParaRPr lang="de-DE" dirty="0"/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6" name="Textfeld 85"/>
          <p:cNvSpPr txBox="1"/>
          <p:nvPr/>
        </p:nvSpPr>
        <p:spPr>
          <a:xfrm>
            <a:off x="4564895" y="2595704"/>
            <a:ext cx="187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Raumart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Raumart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8752366" y="3086381"/>
            <a:ext cx="117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€ 12,-/Tag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€ 12,-/Tag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solidFill>
            <a:schemeClr val="bg1"/>
          </a:solidFill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Ruhiger Raum mit allen Anschlüssen</a:t>
              </a:r>
              <a:endParaRPr lang="de-DE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RaumAusstattung</a:t>
              </a:r>
              <a:r>
                <a:rPr lang="de-DE" dirty="0" smtClean="0"/>
                <a:t> </a:t>
              </a:r>
              <a:endParaRPr lang="de-DE" dirty="0"/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Raumart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76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18</cp:revision>
  <dcterms:created xsi:type="dcterms:W3CDTF">2017-02-07T12:36:44Z</dcterms:created>
  <dcterms:modified xsi:type="dcterms:W3CDTF">2017-02-07T15:22:26Z</dcterms:modified>
</cp:coreProperties>
</file>