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sz="1100" dirty="0">
                <a:solidFill>
                  <a:schemeClr val="bg1"/>
                </a:solidFill>
              </a:rPr>
              <a:t>Dezember</a:t>
            </a: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4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2107349" y="1862458"/>
            <a:ext cx="1235676" cy="369332"/>
            <a:chOff x="199114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98694" y="1862458"/>
            <a:ext cx="1235676" cy="619060"/>
            <a:chOff x="3846693" y="2134531"/>
            <a:chExt cx="1235676" cy="619060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sz="1600" dirty="0" smtClean="0"/>
                <a:t>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435869" y="1852261"/>
            <a:ext cx="1369981" cy="646331"/>
            <a:chOff x="6078376" y="2099342"/>
            <a:chExt cx="1369981" cy="646331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55734" y="1825420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227214" y="1825420"/>
            <a:ext cx="1235676" cy="383027"/>
            <a:chOff x="4804592" y="2084205"/>
            <a:chExt cx="1235676" cy="383027"/>
          </a:xfrm>
          <a:noFill/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86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26</cp:revision>
  <cp:lastPrinted>2017-02-08T08:20:43Z</cp:lastPrinted>
  <dcterms:created xsi:type="dcterms:W3CDTF">2017-02-07T12:36:44Z</dcterms:created>
  <dcterms:modified xsi:type="dcterms:W3CDTF">2017-02-08T09:12:25Z</dcterms:modified>
</cp:coreProperties>
</file>