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28.02.2017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4240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  <a:noFill/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FA-Rechnung </a:t>
              </a:r>
              <a:r>
                <a:rPr lang="de-DE" sz="1100" dirty="0" err="1">
                  <a:solidFill>
                    <a:schemeClr val="bg1"/>
                  </a:solidFill>
                </a:rPr>
                <a:t>Nr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sz="1100" dirty="0">
                  <a:solidFill>
                    <a:schemeClr val="bg1"/>
                  </a:solidFill>
                </a:rPr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  <a:noFill/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  <a:grpFill/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  <a:grpFill/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  <a:grpFill/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100" dirty="0" err="1">
                        <a:solidFill>
                          <a:schemeClr val="bg1"/>
                        </a:solidFill>
                      </a:rPr>
                      <a:t>Fa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- Mitarbeiter@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Emailadresse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Vorname</a:t>
                    </a:r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  <a:grpFill/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Fa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- Mitarbeiter@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Emailadresse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  <a:grpFill/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de-DE" sz="1100" dirty="0" err="1">
                            <a:solidFill>
                              <a:schemeClr val="bg1"/>
                            </a:solidFill>
                          </a:rPr>
                          <a:t>Fa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-</a:t>
                        </a:r>
                        <a:r>
                          <a:rPr lang="de-DE" dirty="0" smtClean="0">
                            <a:solidFill>
                              <a:schemeClr val="bg1"/>
                            </a:solidFill>
                          </a:rPr>
                          <a:t> </a:t>
                        </a:r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Mitarbeiter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@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Emailadresse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Vorname Nachname</a:t>
                        </a:r>
                        <a:endParaRPr lang="de-DE" sz="11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  <a:grpFill/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1" name="Abgerundetes Rechteck 20"/>
                        <p:cNvSpPr/>
                        <p:nvPr/>
                      </p:nvSpPr>
                      <p:spPr>
                        <a:xfrm>
                          <a:off x="7537068" y="3458264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de-DE" sz="11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FA-Rechnung </a:t>
                          </a:r>
                          <a:r>
                            <a:rPr lang="de-DE" sz="1100" dirty="0" err="1" smtClean="0">
                              <a:solidFill>
                                <a:schemeClr val="bg1"/>
                              </a:solidFill>
                            </a:rPr>
                            <a:t>Nr</a:t>
                          </a:r>
                          <a:r>
                            <a:rPr lang="de-DE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Februar</a:t>
                          </a:r>
                          <a:endParaRPr lang="de-DE" sz="11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Mitarbeiter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Buchungen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Rechnungen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025024" y="3663089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sp>
        <p:nvSpPr>
          <p:cNvPr id="50" name="Textfeld 49"/>
          <p:cNvSpPr txBox="1"/>
          <p:nvPr/>
        </p:nvSpPr>
        <p:spPr>
          <a:xfrm>
            <a:off x="7762399" y="3630192"/>
            <a:ext cx="15357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FA-Rechnung </a:t>
            </a:r>
            <a:r>
              <a:rPr lang="de-DE" sz="1100" dirty="0" err="1">
                <a:solidFill>
                  <a:schemeClr val="bg1"/>
                </a:solidFill>
              </a:rPr>
              <a:t>Nr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sz="1100" dirty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Jänner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07" y="219601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65816" y="69842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072628" y="112250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868407" y="1442474"/>
            <a:ext cx="1235676" cy="369332"/>
            <a:chOff x="2046476" y="2116343"/>
            <a:chExt cx="1235676" cy="369332"/>
          </a:xfrm>
          <a:noFill/>
        </p:grpSpPr>
        <p:sp>
          <p:nvSpPr>
            <p:cNvPr id="7" name="Abgerundetes Rechteck 6"/>
            <p:cNvSpPr/>
            <p:nvPr/>
          </p:nvSpPr>
          <p:spPr>
            <a:xfrm>
              <a:off x="2046476" y="2134319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Raumart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483396" y="1439799"/>
            <a:ext cx="1369982" cy="369332"/>
            <a:chOff x="6078375" y="2099342"/>
            <a:chExt cx="1369982" cy="369332"/>
          </a:xfrm>
          <a:noFill/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5" y="2099342"/>
              <a:ext cx="12641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Austattung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292073" y="1340481"/>
            <a:ext cx="1235676" cy="388111"/>
            <a:chOff x="7068442" y="2080739"/>
            <a:chExt cx="1235676" cy="388111"/>
          </a:xfrm>
          <a:noFill/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von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849514" y="1380969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07911" y="3945831"/>
            <a:ext cx="8152044" cy="1408670"/>
            <a:chOff x="2020826" y="2580141"/>
            <a:chExt cx="8152044" cy="1408670"/>
          </a:xfrm>
          <a:noFill/>
        </p:grpSpPr>
        <p:sp>
          <p:nvSpPr>
            <p:cNvPr id="59" name="Abgerundetes Rechteck 58"/>
            <p:cNvSpPr/>
            <p:nvPr/>
          </p:nvSpPr>
          <p:spPr>
            <a:xfrm>
              <a:off x="2020826" y="2580141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491662" y="2667576"/>
              <a:ext cx="206769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Heller Raum mit Blick auf Donau</a:t>
              </a:r>
            </a:p>
            <a:p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Meetingraum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RaumAusstattung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092180" y="2358855"/>
            <a:ext cx="8073310" cy="1372497"/>
            <a:chOff x="2092180" y="2358855"/>
            <a:chExt cx="8073310" cy="1372497"/>
          </a:xfrm>
          <a:noFill/>
        </p:grpSpPr>
        <p:grpSp>
          <p:nvGrpSpPr>
            <p:cNvPr id="15" name="Gruppieren 14"/>
            <p:cNvGrpSpPr/>
            <p:nvPr/>
          </p:nvGrpSpPr>
          <p:grpSpPr>
            <a:xfrm>
              <a:off x="2092180" y="2358855"/>
              <a:ext cx="8073310" cy="1372497"/>
              <a:chOff x="2092180" y="2358855"/>
              <a:chExt cx="8073310" cy="1372497"/>
            </a:xfrm>
            <a:grpFill/>
          </p:grpSpPr>
          <p:grpSp>
            <p:nvGrpSpPr>
              <p:cNvPr id="57" name="Gruppieren 56"/>
              <p:cNvGrpSpPr/>
              <p:nvPr/>
            </p:nvGrpSpPr>
            <p:grpSpPr>
              <a:xfrm>
                <a:off x="2092180" y="2358855"/>
                <a:ext cx="8073310" cy="1372497"/>
                <a:chOff x="2099925" y="2492034"/>
                <a:chExt cx="8121374" cy="1408670"/>
              </a:xfrm>
              <a:grpFill/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2099925" y="2492034"/>
                  <a:ext cx="8121374" cy="140867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extfeld 45"/>
                <p:cNvSpPr txBox="1"/>
                <p:nvPr/>
              </p:nvSpPr>
              <p:spPr>
                <a:xfrm>
                  <a:off x="2380969" y="2741427"/>
                  <a:ext cx="2067698" cy="6633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Heller Raum mit Blick auf Donau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feld 48"/>
                <p:cNvSpPr txBox="1"/>
                <p:nvPr/>
              </p:nvSpPr>
              <p:spPr>
                <a:xfrm>
                  <a:off x="4605309" y="3125517"/>
                  <a:ext cx="1045577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Office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6449481" y="2698133"/>
                  <a:ext cx="198078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>
                      <a:solidFill>
                        <a:schemeClr val="bg1"/>
                      </a:solidFill>
                    </a:rPr>
                    <a:t>RaumAusstattung</a:t>
                  </a:r>
                  <a:r>
                    <a:rPr lang="de-DE" dirty="0" smtClean="0">
                      <a:solidFill>
                        <a:schemeClr val="bg1"/>
                      </a:solidFill>
                    </a:rPr>
                    <a:t> 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046" y="3189083"/>
                  <a:ext cx="315836" cy="31583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1700" y="3091724"/>
                  <a:ext cx="448520" cy="448520"/>
                </a:xfrm>
                <a:prstGeom prst="rect">
                  <a:avLst/>
                </a:prstGeom>
                <a:grpFill/>
              </p:spPr>
            </p:pic>
            <p:sp>
              <p:nvSpPr>
                <p:cNvPr id="55" name="Textfeld 54"/>
                <p:cNvSpPr txBox="1"/>
                <p:nvPr/>
              </p:nvSpPr>
              <p:spPr>
                <a:xfrm>
                  <a:off x="9087517" y="2698258"/>
                  <a:ext cx="108535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Preis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Textfeld 85"/>
              <p:cNvSpPr txBox="1"/>
              <p:nvPr/>
            </p:nvSpPr>
            <p:spPr>
              <a:xfrm>
                <a:off x="4564895" y="2595704"/>
                <a:ext cx="187265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solidFill>
                      <a:schemeClr val="bg1"/>
                    </a:solidFill>
                  </a:rPr>
                  <a:t>Raumart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8752366" y="3086381"/>
              <a:ext cx="11780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€ 12,-/Tag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€</a:t>
            </a:r>
            <a:r>
              <a:rPr lang="de-DE" dirty="0" smtClean="0"/>
              <a:t> </a:t>
            </a:r>
            <a:r>
              <a:rPr lang="de-DE" dirty="0">
                <a:solidFill>
                  <a:schemeClr val="bg1"/>
                </a:solidFill>
              </a:rPr>
              <a:t>12,-/Tag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noFill/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Ruhiger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Raum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mit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allen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Anschlüssen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Office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Raum Ausstattung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552303" y="3455713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5555579" y="5000540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374577" y="6528052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174675" y="2434020"/>
            <a:ext cx="7966103" cy="1359284"/>
            <a:chOff x="2051496" y="2543205"/>
            <a:chExt cx="8121374" cy="140867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Abgerundetes Rechteck 7"/>
            <p:cNvSpPr/>
            <p:nvPr/>
          </p:nvSpPr>
          <p:spPr>
            <a:xfrm>
              <a:off x="2051496" y="254320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380969" y="2741427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566745" y="3013559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399394" y="2674050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60690" y="2559664"/>
            <a:ext cx="5135245" cy="738664"/>
            <a:chOff x="4560690" y="2559664"/>
            <a:chExt cx="5135245" cy="738664"/>
          </a:xfrm>
        </p:grpSpPr>
        <p:sp>
          <p:nvSpPr>
            <p:cNvPr id="17" name="Textfeld 16"/>
            <p:cNvSpPr txBox="1"/>
            <p:nvPr/>
          </p:nvSpPr>
          <p:spPr>
            <a:xfrm>
              <a:off x="4560690" y="2559664"/>
              <a:ext cx="132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836208" y="2559664"/>
              <a:ext cx="1084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Buchung 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805792" y="2928996"/>
              <a:ext cx="158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17.02 – 25.02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400507" y="2912097"/>
              <a:ext cx="106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8450385" y="2569148"/>
              <a:ext cx="1245550" cy="653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Jetzt Buchen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80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2166436" y="2012338"/>
            <a:ext cx="7966103" cy="1359284"/>
            <a:chOff x="2166437" y="2298265"/>
            <a:chExt cx="7966103" cy="1359284"/>
          </a:xfrm>
        </p:grpSpPr>
        <p:grpSp>
          <p:nvGrpSpPr>
            <p:cNvPr id="7" name="Gruppieren 6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" name="Abgerundetes Rechteck 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21" name="Abgerundetes Rechteck 20"/>
            <p:cNvSpPr/>
            <p:nvPr/>
          </p:nvSpPr>
          <p:spPr>
            <a:xfrm>
              <a:off x="7695215" y="2784161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2166436" y="3667206"/>
            <a:ext cx="7966103" cy="1359284"/>
            <a:chOff x="2166437" y="2298265"/>
            <a:chExt cx="7966103" cy="1359284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Abgerundetes Rechteck 3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35" name="Abgerundetes Rechteck 34"/>
            <p:cNvSpPr/>
            <p:nvPr/>
          </p:nvSpPr>
          <p:spPr>
            <a:xfrm>
              <a:off x="7683793" y="280643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2224101" y="5230432"/>
            <a:ext cx="7966103" cy="1359284"/>
            <a:chOff x="2166437" y="2298265"/>
            <a:chExt cx="7966103" cy="1359284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6" name="Abgerundetes Rechteck 45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43" name="Abgerundetes Rechteck 42"/>
            <p:cNvSpPr/>
            <p:nvPr/>
          </p:nvSpPr>
          <p:spPr>
            <a:xfrm>
              <a:off x="7740639" y="282322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503169" y="303092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0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Raumanzeigen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4366054" y="1968843"/>
            <a:ext cx="3459892" cy="3921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8151341" y="1968842"/>
            <a:ext cx="3459892" cy="3921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607884" y="1970884"/>
            <a:ext cx="3459892" cy="3921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29" y="2281880"/>
            <a:ext cx="2917568" cy="184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feld 7"/>
          <p:cNvSpPr txBox="1"/>
          <p:nvPr/>
        </p:nvSpPr>
        <p:spPr>
          <a:xfrm>
            <a:off x="824304" y="4194625"/>
            <a:ext cx="302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Office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51929" y="4563957"/>
            <a:ext cx="304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Heller Raum mit Blick auf </a:t>
            </a:r>
            <a:r>
              <a:rPr lang="de-DE" dirty="0" smtClean="0"/>
              <a:t>Donau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799615" y="5119110"/>
            <a:ext cx="114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98,-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278066" y="5488442"/>
            <a:ext cx="2092411" cy="342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Buchen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162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105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Raumanzeigen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37</cp:revision>
  <cp:lastPrinted>2017-02-08T08:20:43Z</cp:lastPrinted>
  <dcterms:created xsi:type="dcterms:W3CDTF">2017-02-07T12:36:44Z</dcterms:created>
  <dcterms:modified xsi:type="dcterms:W3CDTF">2017-02-28T13:22:06Z</dcterms:modified>
</cp:coreProperties>
</file>