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8b164a94_0_2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8b164a94_0_2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28bb33e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28bb33e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28bb33e6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28bb33e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28bb33e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28bb33e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8bb33e6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8bb33e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8b164a94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8b164a94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8bb33e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8bb33e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8bb33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28bb33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8bb33e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28bb33e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8bb33e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8bb33e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8bb33e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8bb33e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28bb33e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28bb33e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8bb33e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8bb33e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itlifeapp.github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FitLife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824000" y="3596300"/>
            <a:ext cx="7836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Squad: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Agueros, Bo Fu, Ben Milligan, Ryland Beaver, Yufan Xu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Uses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850" y="101050"/>
            <a:ext cx="4753623" cy="494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Blueprint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350" y="847850"/>
            <a:ext cx="6598200" cy="414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Updated</a:t>
            </a: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1297500" y="1663975"/>
            <a:ext cx="4564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FitLife App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347050" y="2196475"/>
            <a:ext cx="4564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https://fitlifeapp.github.io/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Wants to maintainz the gainz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Hates using paper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Works out multiple time a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Wishes there was a better way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00" y="267600"/>
            <a:ext cx="1913167" cy="28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900" y="476025"/>
            <a:ext cx="3482700" cy="23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Topher’s Requirements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Workouts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Specify the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 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his 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Redundant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450" y="1214600"/>
            <a:ext cx="305450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Inspired by the humble Topher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25" y="1846225"/>
            <a:ext cx="1971975" cy="25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476" y="1846237"/>
            <a:ext cx="2087223" cy="25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250" y="1846225"/>
            <a:ext cx="4019112" cy="25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Look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62" y="1877925"/>
            <a:ext cx="6371875" cy="29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1386050" y="1378750"/>
            <a:ext cx="4564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Workout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725" y="1911250"/>
            <a:ext cx="5706529" cy="309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386050" y="1343300"/>
            <a:ext cx="4564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 Workout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2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Albert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Semi-Professional LARPer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Steady diet of Monster and Dominos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Wants to improve his diet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Wishes there was a better way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300" y="146125"/>
            <a:ext cx="3032026" cy="24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991" y="0"/>
            <a:ext cx="34839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Albert’s Requirements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Meals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Meals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Easily add previous meal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progress</a:t>
            </a:r>
            <a:endParaRPr/>
          </a:p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6475"/>
            <a:ext cx="4189800" cy="27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525" y="2276475"/>
            <a:ext cx="4497000" cy="263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Microscope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050" y="1307850"/>
            <a:ext cx="6342987" cy="3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6346925" y="911225"/>
            <a:ext cx="4564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Add Meal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298" y="1390525"/>
            <a:ext cx="6132175" cy="351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6147675" y="949675"/>
            <a:ext cx="4564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 Nutrition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