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FC1"/>
    <a:srgbClr val="36D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6012B-13AE-4635-A449-075E4AA29169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D36-CDC7-44E0-AF8C-A13F33A441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28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490-0F38-4A20-A58D-4C1184080632}" type="datetime1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71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31F5-8699-4FE7-97F6-ADB4EAA770CC}" type="datetime1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6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90B8-694B-4A5D-8BA0-5032C1457803}" type="datetime1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86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4" y="323852"/>
            <a:ext cx="5617633" cy="2771774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370" y="1169194"/>
            <a:ext cx="5137151" cy="1926432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1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478367" y="340157"/>
            <a:ext cx="2753784" cy="7488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University </a:t>
            </a:r>
            <a:r>
              <a:rPr lang="de-DE" sz="1100" err="1"/>
              <a:t>of</a:t>
            </a:r>
            <a:endParaRPr lang="de-DE" sz="110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Applied Sciences</a:t>
            </a: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96E33761-1B91-4AB2-9354-A759C9E1695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7785" y="4358018"/>
            <a:ext cx="7749115" cy="2142801"/>
            <a:chOff x="225" y="2270"/>
            <a:chExt cx="4977" cy="1835"/>
          </a:xfrm>
        </p:grpSpPr>
        <p:sp>
          <p:nvSpPr>
            <p:cNvPr id="14" name="AutoShape 9">
              <a:extLst>
                <a:ext uri="{FF2B5EF4-FFF2-40B4-BE49-F238E27FC236}">
                  <a16:creationId xmlns:a16="http://schemas.microsoft.com/office/drawing/2014/main" id="{314336EB-D501-496F-8D71-F7FFAB21360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A59D396-F4C8-4928-B987-DE7C172DE0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50F8C80-6DC8-49EA-A56C-8C3932720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232BC77-6E7F-4385-92F7-B131CE5A6D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4194958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370" y="1858117"/>
            <a:ext cx="5137151" cy="139625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1121" y="340157"/>
            <a:ext cx="3004397" cy="748873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1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A7DF85-6BA9-461C-A573-192358973DCB}"/>
              </a:ext>
            </a:extLst>
          </p:cNvPr>
          <p:cNvSpPr/>
          <p:nvPr userDrawn="1"/>
        </p:nvSpPr>
        <p:spPr>
          <a:xfrm>
            <a:off x="478370" y="340157"/>
            <a:ext cx="1766993" cy="7488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University </a:t>
            </a:r>
            <a:r>
              <a:rPr lang="de-DE" sz="1100" err="1"/>
              <a:t>of</a:t>
            </a:r>
            <a:endParaRPr lang="de-DE" sz="110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Applied Sciences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5CB92DF1-14BB-4003-B877-FF1532903A1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74135" y="5423397"/>
            <a:ext cx="3881968" cy="1073450"/>
            <a:chOff x="225" y="2270"/>
            <a:chExt cx="4977" cy="1835"/>
          </a:xfrm>
        </p:grpSpPr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E58FE7F5-E5AE-47A9-A2B6-CECA5C7E340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29FCA4C-A325-4999-97AA-907BFCA0E8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FDC24AA3-01D2-435B-80E8-802CC0A925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C845343-0364-47BA-88B9-A14280809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87247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4290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45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93532" y="3750102"/>
            <a:ext cx="8420101" cy="1501348"/>
          </a:xfrm>
        </p:spPr>
        <p:txBody>
          <a:bodyPr anchor="t"/>
          <a:lstStyle>
            <a:lvl1pPr algn="l">
              <a:lnSpc>
                <a:spcPct val="97000"/>
              </a:lnSpc>
              <a:defRPr sz="22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367" y="4600449"/>
            <a:ext cx="2503488" cy="651002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1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94B90B-85F2-4700-9984-40B3237CFA85}"/>
              </a:ext>
            </a:extLst>
          </p:cNvPr>
          <p:cNvSpPr/>
          <p:nvPr userDrawn="1"/>
        </p:nvSpPr>
        <p:spPr>
          <a:xfrm>
            <a:off x="478367" y="3785028"/>
            <a:ext cx="2461684" cy="7291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University </a:t>
            </a:r>
            <a:r>
              <a:rPr lang="de-DE" sz="1100" err="1"/>
              <a:t>of</a:t>
            </a:r>
            <a:endParaRPr lang="de-DE" sz="110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/>
              <a:t>Applied Sciences</a:t>
            </a: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4911D37F-138A-4EAC-8BAF-B3D07F2DC5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79429" y="5961993"/>
            <a:ext cx="1928495" cy="533271"/>
            <a:chOff x="225" y="2270"/>
            <a:chExt cx="4977" cy="1835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87D61680-AC7E-44D6-9985-62D5AD920BC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7F69BE5-1F03-4766-AB58-10B3389D4B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121517A-8667-46E1-85AA-3F86A8B5D5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16BAC510-4F87-4325-9353-5E1DF6C848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368769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1089026"/>
            <a:ext cx="11235265" cy="460851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4107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176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312" y="6344444"/>
            <a:ext cx="1174325" cy="216000"/>
          </a:xfrm>
          <a:prstGeom prst="rect">
            <a:avLst/>
          </a:prstGeom>
        </p:spPr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35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369" y="308934"/>
            <a:ext cx="11235267" cy="1056726"/>
          </a:xfrm>
        </p:spPr>
        <p:txBody>
          <a:bodyPr anchor="t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369" y="1512574"/>
            <a:ext cx="11235267" cy="1073447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Fakultät/Abteilung/</a:t>
            </a:r>
            <a:br>
              <a:rPr lang="de-DE"/>
            </a:br>
            <a:r>
              <a:rPr lang="de-DE"/>
              <a:t>Einrichtung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5CB92DF1-14BB-4003-B877-FF1532903A1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74135" y="5423397"/>
            <a:ext cx="3881968" cy="1073450"/>
            <a:chOff x="225" y="2270"/>
            <a:chExt cx="4977" cy="1835"/>
          </a:xfrm>
        </p:grpSpPr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E58FE7F5-E5AE-47A9-A2B6-CECA5C7E340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29FCA4C-A325-4999-97AA-907BFCA0E8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FDC24AA3-01D2-435B-80E8-802CC0A925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C845343-0364-47BA-88B9-A14280809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175503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CE6B-B89E-4A7B-8B61-B283BBC6FA27}" type="datetime1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9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621-9E9E-4F11-BF0E-1AADF02F0753}" type="datetime1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1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CEF-05F5-4B71-9589-730FBEB5514B}" type="datetime1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6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C39-8149-45FD-91E8-C3AE9FA86EB8}" type="datetime1">
              <a:rPr lang="de-DE" smtClean="0"/>
              <a:t>09.02.2024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39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B646-142F-4319-A762-4433A075802B}" type="datetime1">
              <a:rPr lang="de-DE" smtClean="0"/>
              <a:t>09.02.2024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28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DF4E-EED8-427E-9FE5-E8B5B055517F}" type="datetime1">
              <a:rPr lang="de-DE" smtClean="0"/>
              <a:t>09.02.2024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0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B834-A2AD-4516-BC25-CD275A36D52E}" type="datetime1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64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6CF-8507-4F18-88C1-1C05AE82D5F7}" type="datetime1">
              <a:rPr lang="de-DE" smtClean="0"/>
              <a:t>09.02.2024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3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ABE4-2FFE-48C2-8F2A-DD226A9099E4}" type="datetime1">
              <a:rPr lang="de-DE" smtClean="0"/>
              <a:t>09.02.2024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C50A-9C44-4B73-9529-06E49CF88E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02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330624"/>
            <a:ext cx="11235267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372" y="1089026"/>
            <a:ext cx="11235265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B0E150F-2DBF-4AFB-AEF1-215069AB2AC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" y="6224658"/>
            <a:ext cx="988485" cy="27388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E917477-F5C9-1490-25BC-EB3297A51953}"/>
              </a:ext>
            </a:extLst>
          </p:cNvPr>
          <p:cNvSpPr txBox="1"/>
          <p:nvPr userDrawn="1"/>
        </p:nvSpPr>
        <p:spPr>
          <a:xfrm>
            <a:off x="1826939" y="6230793"/>
            <a:ext cx="9219013" cy="26161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de-DE"/>
            </a:defPPr>
            <a:lvl1pPr>
              <a:defRPr sz="1100"/>
            </a:lvl1pPr>
          </a:lstStyle>
          <a:p>
            <a:pPr lvl="0"/>
            <a:r>
              <a:rPr lang="de-DE" sz="1000" dirty="0"/>
              <a:t>PBLV</a:t>
            </a:r>
            <a:r>
              <a:rPr lang="de-DE" sz="1000" dirty="0">
                <a:sym typeface="Wingdings" panose="05000000000000000000" pitchFamily="2" charset="2"/>
              </a:rPr>
              <a:t>  </a:t>
            </a:r>
            <a:r>
              <a:rPr lang="en-US" sz="1000" dirty="0">
                <a:sym typeface="Wingdings" pitchFamily="2" charset="2"/>
              </a:rPr>
              <a:t>•</a:t>
            </a:r>
            <a:r>
              <a:rPr lang="de-DE" sz="1000" dirty="0">
                <a:sym typeface="Wingdings" panose="05000000000000000000" pitchFamily="2" charset="2"/>
              </a:rPr>
              <a:t> </a:t>
            </a:r>
            <a:r>
              <a:rPr lang="de-DE" sz="1000" dirty="0"/>
              <a:t> </a:t>
            </a:r>
            <a:r>
              <a:rPr lang="de-DE" sz="1000" dirty="0" err="1"/>
              <a:t>WiSe</a:t>
            </a:r>
            <a:r>
              <a:rPr lang="de-DE" sz="1000"/>
              <a:t> 2022/2023</a:t>
            </a:r>
            <a:endParaRPr lang="de-DE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2FD8E8-C0E6-2AD0-0DE9-1E4A8E67CEB4}"/>
              </a:ext>
            </a:extLst>
          </p:cNvPr>
          <p:cNvSpPr txBox="1"/>
          <p:nvPr userDrawn="1"/>
        </p:nvSpPr>
        <p:spPr>
          <a:xfrm>
            <a:off x="11270887" y="6238489"/>
            <a:ext cx="44274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A13361CF-9A47-4C8C-A01E-566DC0626ACC}" type="slidenum">
              <a:rPr lang="de-DE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/>
              <a:t>‹Nr.›</a:t>
            </a:fld>
            <a:endParaRPr lang="de-DE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0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ts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2880">
          <p15:clr>
            <a:srgbClr val="F26B43"/>
          </p15:clr>
        </p15:guide>
        <p15:guide id="3" pos="2216">
          <p15:clr>
            <a:srgbClr val="F26B43"/>
          </p15:clr>
        </p15:guide>
        <p15:guide id="4" pos="1556">
          <p15:clr>
            <a:srgbClr val="F26B43"/>
          </p15:clr>
        </p15:guide>
        <p15:guide id="5" pos="890">
          <p15:clr>
            <a:srgbClr val="F26B43"/>
          </p15:clr>
        </p15:guide>
        <p15:guide id="6" pos="226">
          <p15:clr>
            <a:srgbClr val="F26B43"/>
          </p15:clr>
        </p15:guide>
        <p15:guide id="7" pos="3544">
          <p15:clr>
            <a:srgbClr val="F26B43"/>
          </p15:clr>
        </p15:guide>
        <p15:guide id="8" pos="4204">
          <p15:clr>
            <a:srgbClr val="F26B43"/>
          </p15:clr>
        </p15:guide>
        <p15:guide id="9" pos="4868">
          <p15:clr>
            <a:srgbClr val="F26B43"/>
          </p15:clr>
        </p15:guide>
        <p15:guide id="10" pos="5534">
          <p15:clr>
            <a:srgbClr val="F26B43"/>
          </p15:clr>
        </p15:guide>
        <p15:guide id="11" orient="horz" pos="4088">
          <p15:clr>
            <a:srgbClr val="F26B43"/>
          </p15:clr>
        </p15:guide>
        <p15:guide id="12" orient="horz" pos="3858">
          <p15:clr>
            <a:srgbClr val="F26B43"/>
          </p15:clr>
        </p15:guide>
        <p15:guide id="13" orient="horz" pos="3589">
          <p15:clr>
            <a:srgbClr val="F26B43"/>
          </p15:clr>
        </p15:guide>
        <p15:guide id="14" pos="2653">
          <p15:clr>
            <a:srgbClr val="F26B43"/>
          </p15:clr>
        </p15:guide>
        <p15:guide id="15" pos="3107">
          <p15:clr>
            <a:srgbClr val="F26B43"/>
          </p15:clr>
        </p15:guide>
        <p15:guide id="16" orient="horz" pos="6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97682" y="1710047"/>
            <a:ext cx="4405746" cy="2765405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Charging for </a:t>
            </a:r>
            <a:b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Electric Vehicles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827" r="9251"/>
          <a:stretch/>
        </p:blipFill>
        <p:spPr>
          <a:xfrm>
            <a:off x="789709" y="365125"/>
            <a:ext cx="5189517" cy="581809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0C46-943C-433A-8451-50AB02A31F48}" type="datetime1">
              <a:rPr lang="de-DE" smtClean="0"/>
              <a:t>09.02.2024</a:t>
            </a:fld>
            <a:r>
              <a:rPr lang="de-DE" dirty="0" smtClean="0"/>
              <a:t> </a:t>
            </a:r>
          </a:p>
          <a:p>
            <a:r>
              <a:rPr lang="de-DE" dirty="0" smtClean="0"/>
              <a:t>PBVL - Team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1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69" y="1091435"/>
            <a:ext cx="10515600" cy="4665152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765480" y="223444"/>
            <a:ext cx="10515600" cy="58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smart charging is needed.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2D25-575E-4037-9ED6-2F2C2E143AEC}" type="datetime1">
              <a:rPr lang="de-DE" smtClean="0"/>
              <a:t>09.02.2024</a:t>
            </a:fld>
            <a:endParaRPr lang="de-DE" dirty="0" smtClean="0"/>
          </a:p>
          <a:p>
            <a:r>
              <a:rPr lang="de-DE" dirty="0" smtClean="0"/>
              <a:t>PBVL - Team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94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3028" y="1184877"/>
            <a:ext cx="5900772" cy="4351338"/>
          </a:xfrm>
        </p:spPr>
        <p:txBody>
          <a:bodyPr/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solution that allows charging an electric vehicle with as much solar power as possible. 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aim is to only use grid power when the PV charge is not sufficient for the next trip. 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solution can take two electric vehicles per PV into account.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330237"/>
            <a:ext cx="10515600" cy="58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prototype.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6576"/>
            <a:ext cx="4466774" cy="4776966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BF2C-CDFC-4F64-8DEF-F517056B2752}" type="datetime1">
              <a:rPr lang="de-DE" smtClean="0"/>
              <a:t>09.02.2024</a:t>
            </a:fld>
            <a:endParaRPr lang="de-DE" dirty="0" smtClean="0"/>
          </a:p>
          <a:p>
            <a:r>
              <a:rPr lang="de-DE" dirty="0" smtClean="0"/>
              <a:t>PBVL - Team 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5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69" y="323562"/>
            <a:ext cx="10515600" cy="584901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Frontend of the solution.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5269" y="1365662"/>
            <a:ext cx="3517656" cy="4351338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Not implemented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days of extra work required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2642"/>
          <a:stretch/>
        </p:blipFill>
        <p:spPr>
          <a:xfrm>
            <a:off x="3977547" y="1171929"/>
            <a:ext cx="5798210" cy="5102246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D6D3-72D4-4499-91EC-FC0ADFA1F35F}" type="datetime1">
              <a:rPr lang="de-DE" smtClean="0"/>
              <a:t>09.02.2024</a:t>
            </a:fld>
            <a:endParaRPr lang="de-DE" dirty="0" smtClean="0"/>
          </a:p>
          <a:p>
            <a:r>
              <a:rPr lang="de-DE" dirty="0" smtClean="0"/>
              <a:t>PBVL - Team 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85269" y="323562"/>
            <a:ext cx="10515600" cy="58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implementation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66" y="1224031"/>
            <a:ext cx="9607318" cy="4973305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1654-B3E6-4CF4-A310-D4DD677608F1}" type="datetime1">
              <a:rPr lang="de-DE" smtClean="0"/>
              <a:t>09.02.2024</a:t>
            </a:fld>
            <a:endParaRPr lang="de-DE" dirty="0" smtClean="0"/>
          </a:p>
          <a:p>
            <a:r>
              <a:rPr lang="de-DE" dirty="0" smtClean="0"/>
              <a:t>PBVL - Team 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0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3E6F79-AA32-49AD-859E-00D161B26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05" y="3734315"/>
            <a:ext cx="2820922" cy="2143901"/>
          </a:xfr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601903F-9001-4C10-B767-64FE9E379A35}"/>
              </a:ext>
            </a:extLst>
          </p:cNvPr>
          <p:cNvSpPr/>
          <p:nvPr/>
        </p:nvSpPr>
        <p:spPr>
          <a:xfrm>
            <a:off x="5798465" y="3734314"/>
            <a:ext cx="4356000" cy="628448"/>
          </a:xfrm>
          <a:prstGeom prst="rect">
            <a:avLst/>
          </a:prstGeom>
          <a:solidFill>
            <a:srgbClr val="29AFC1"/>
          </a:solidFill>
          <a:ln>
            <a:solidFill>
              <a:srgbClr val="29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prstClr val="white"/>
                </a:solidFill>
                <a:latin typeface="Arial" panose="020B0604020202020204"/>
              </a:rPr>
              <a:t>Even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/>
              </a:rPr>
              <a:t>better</a:t>
            </a:r>
            <a:r>
              <a:rPr lang="de-DE" sz="135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/>
              </a:rPr>
              <a:t>if</a:t>
            </a:r>
            <a:r>
              <a:rPr lang="de-DE" sz="1350" dirty="0">
                <a:solidFill>
                  <a:prstClr val="white"/>
                </a:solidFill>
                <a:latin typeface="Arial" panose="020B0604020202020204"/>
              </a:rPr>
              <a:t> – was könnte man verbessern? / was ich mir noch wünschen würde: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A090476-0D02-4A9C-B9ED-A6323E0B6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1" y="1229585"/>
            <a:ext cx="3296484" cy="219941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6AA7E83E-A82F-451C-92E0-238931A94F78}"/>
              </a:ext>
            </a:extLst>
          </p:cNvPr>
          <p:cNvSpPr/>
          <p:nvPr/>
        </p:nvSpPr>
        <p:spPr>
          <a:xfrm>
            <a:off x="1978605" y="1229586"/>
            <a:ext cx="4320000" cy="421471"/>
          </a:xfrm>
          <a:prstGeom prst="rect">
            <a:avLst/>
          </a:prstGeom>
          <a:solidFill>
            <a:srgbClr val="29AFC1"/>
          </a:solidFill>
          <a:ln>
            <a:solidFill>
              <a:srgbClr val="29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50" dirty="0" err="1">
                <a:solidFill>
                  <a:prstClr val="white"/>
                </a:solidFill>
                <a:latin typeface="Arial" panose="020B0604020202020204"/>
              </a:rPr>
              <a:t>What</a:t>
            </a:r>
            <a:r>
              <a:rPr lang="de-DE" sz="135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/>
              </a:rPr>
              <a:t>went</a:t>
            </a:r>
            <a:r>
              <a:rPr lang="de-DE" sz="1350" dirty="0">
                <a:solidFill>
                  <a:prstClr val="white"/>
                </a:solidFill>
                <a:latin typeface="Arial" panose="020B0604020202020204"/>
              </a:rPr>
              <a:t>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/>
              </a:rPr>
              <a:t>well</a:t>
            </a:r>
            <a:r>
              <a:rPr lang="de-DE" sz="1350" dirty="0">
                <a:solidFill>
                  <a:prstClr val="white"/>
                </a:solidFill>
                <a:latin typeface="Arial" panose="020B0604020202020204"/>
              </a:rPr>
              <a:t> – was lief gut / was hat mir gefallen?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9BE0F0-2D1D-4EAB-AAB6-4A2B91C7C674}"/>
              </a:ext>
            </a:extLst>
          </p:cNvPr>
          <p:cNvSpPr/>
          <p:nvPr/>
        </p:nvSpPr>
        <p:spPr>
          <a:xfrm>
            <a:off x="1978605" y="1651055"/>
            <a:ext cx="4320000" cy="1777945"/>
          </a:xfrm>
          <a:prstGeom prst="rect">
            <a:avLst/>
          </a:prstGeom>
          <a:solidFill>
            <a:schemeClr val="bg1"/>
          </a:solidFill>
          <a:ln>
            <a:solidFill>
              <a:srgbClr val="29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Teammitglieder: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Teamstimmung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Kommunikation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Projektfortschritt/Challenge verstanden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Project Lead: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Genauer Plan vorhanden</a:t>
            </a:r>
          </a:p>
          <a:p>
            <a:pPr marL="671513" lvl="1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Zuverlässigkeit der Teammitglieder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69ED32-BEE3-4756-BBDE-C8DFCBFB7184}"/>
              </a:ext>
            </a:extLst>
          </p:cNvPr>
          <p:cNvSpPr/>
          <p:nvPr/>
        </p:nvSpPr>
        <p:spPr>
          <a:xfrm>
            <a:off x="5798465" y="4254112"/>
            <a:ext cx="4356000" cy="1619999"/>
          </a:xfrm>
          <a:prstGeom prst="rect">
            <a:avLst/>
          </a:prstGeom>
          <a:solidFill>
            <a:schemeClr val="bg1"/>
          </a:solidFill>
          <a:ln>
            <a:solidFill>
              <a:srgbClr val="29A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Mehr Zeit (Kennlernphase kürzer halten)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sz="1350" dirty="0">
                <a:solidFill>
                  <a:prstClr val="black"/>
                </a:solidFill>
                <a:latin typeface="Arial" panose="020B0604020202020204"/>
              </a:rPr>
              <a:t>Anhaltspunkte bieten für Leute mit weniger Programmiererfahrung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de-DE" sz="135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585269" y="323562"/>
            <a:ext cx="10607788" cy="584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 smtClean="0">
                <a:cs typeface="Arial"/>
              </a:rPr>
              <a:t>Zitrone und Orange der Vorlesung / Team-Arbeit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atumsplatzhalter 5"/>
          <p:cNvSpPr txBox="1">
            <a:spLocks/>
          </p:cNvSpPr>
          <p:nvPr/>
        </p:nvSpPr>
        <p:spPr>
          <a:xfrm>
            <a:off x="1732577" y="640307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5A1654-B3E6-4CF4-A310-D4DD677608F1}" type="datetime1">
              <a:rPr lang="de-DE" sz="1200">
                <a:solidFill>
                  <a:schemeClr val="tx1">
                    <a:tint val="75000"/>
                  </a:schemeClr>
                </a:solidFill>
              </a:rPr>
              <a:pPr/>
              <a:t>09.02.2024</a:t>
            </a:fld>
            <a:endParaRPr lang="de-DE" sz="12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de-DE" sz="1200" dirty="0" smtClean="0">
                <a:solidFill>
                  <a:schemeClr val="tx1">
                    <a:tint val="75000"/>
                  </a:schemeClr>
                </a:solidFill>
              </a:rPr>
              <a:t>Team </a:t>
            </a:r>
            <a:r>
              <a:rPr lang="de-DE" sz="1200" dirty="0">
                <a:solidFill>
                  <a:schemeClr val="tx1">
                    <a:tint val="75000"/>
                  </a:schemeClr>
                </a:solidFill>
              </a:rPr>
              <a:t>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45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ochschule München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9050">
          <a:solidFill>
            <a:srgbClr val="FC5555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M_PowerPoint_4x3_2020-08-19.potx" id="{EAAB28FE-6AF5-4D43-BC66-683BFE7CBE14}" vid="{68DE7E6C-DF67-42DF-93B0-A4B44A70E9F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</vt:lpstr>
      <vt:lpstr>1_Hochschule München</vt:lpstr>
      <vt:lpstr>Smart Charging for  Electric Vehicles</vt:lpstr>
      <vt:lpstr>PowerPoint-Präsentation</vt:lpstr>
      <vt:lpstr>PowerPoint-Präsentation</vt:lpstr>
      <vt:lpstr>Frontend of the solution.</vt:lpstr>
      <vt:lpstr>PowerPoint-Präsentation</vt:lpstr>
      <vt:lpstr>PowerPoint-Präsentation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Charging for  Electric Vehicles</dc:title>
  <dc:creator>Kick, Susanne {MMML~PENZBERG}</dc:creator>
  <cp:lastModifiedBy>Kick, Susanne {MMML~PENZBERG}</cp:lastModifiedBy>
  <cp:revision>8</cp:revision>
  <dcterms:created xsi:type="dcterms:W3CDTF">2024-02-09T06:46:51Z</dcterms:created>
  <dcterms:modified xsi:type="dcterms:W3CDTF">2024-02-09T08:08:39Z</dcterms:modified>
</cp:coreProperties>
</file>