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6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18.03.18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18.03.18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18.03.18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18.03.18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18.03.18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18.03.18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18.03.18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18.03.18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18.03.18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18.03.18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18.03.18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18.03.18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18.03.18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18.03.18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18.03.18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18.03.18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18.03.18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18.03.18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Light it up!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725" y="5090016"/>
            <a:ext cx="5727875" cy="165576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bg-BG" sz="1100" cap="none" dirty="0" smtClean="0"/>
              <a:t>Изготвили: </a:t>
            </a:r>
          </a:p>
          <a:p>
            <a:pPr>
              <a:spcBef>
                <a:spcPts val="0"/>
              </a:spcBef>
            </a:pPr>
            <a:r>
              <a:rPr lang="bg-BG" sz="1100" cap="none" dirty="0"/>
              <a:t>К</a:t>
            </a:r>
            <a:r>
              <a:rPr lang="bg-BG" sz="1100" cap="none" dirty="0" smtClean="0"/>
              <a:t>ристиан </a:t>
            </a:r>
            <a:r>
              <a:rPr lang="bg-BG" sz="1100" cap="none" dirty="0"/>
              <a:t>В</a:t>
            </a:r>
            <a:r>
              <a:rPr lang="bg-BG" sz="1100" cap="none" dirty="0" smtClean="0"/>
              <a:t>елинов 11-В</a:t>
            </a:r>
          </a:p>
          <a:p>
            <a:pPr>
              <a:spcBef>
                <a:spcPts val="0"/>
              </a:spcBef>
            </a:pPr>
            <a:r>
              <a:rPr lang="bg-BG" sz="1100" cap="none" dirty="0" smtClean="0"/>
              <a:t>Йордан георгиев 11-В</a:t>
            </a:r>
          </a:p>
          <a:p>
            <a:pPr>
              <a:spcBef>
                <a:spcPts val="0"/>
              </a:spcBef>
            </a:pPr>
            <a:r>
              <a:rPr lang="bg-BG" sz="1100" cap="none" dirty="0" smtClean="0"/>
              <a:t>Николай Миронов 11-В</a:t>
            </a:r>
          </a:p>
          <a:p>
            <a:pPr>
              <a:spcBef>
                <a:spcPts val="0"/>
              </a:spcBef>
            </a:pPr>
            <a:r>
              <a:rPr lang="bg-BG" sz="1100" cap="none" dirty="0" smtClean="0"/>
              <a:t>Стефан Бабуков 11-В</a:t>
            </a:r>
          </a:p>
          <a:p>
            <a:pPr>
              <a:spcBef>
                <a:spcPts val="0"/>
              </a:spcBef>
            </a:pPr>
            <a:r>
              <a:rPr lang="bg-BG" sz="1100" cap="none" dirty="0" smtClean="0"/>
              <a:t>Цветелин Стоянов 11-В</a:t>
            </a:r>
          </a:p>
          <a:p>
            <a:pPr>
              <a:spcBef>
                <a:spcPts val="0"/>
              </a:spcBef>
            </a:pPr>
            <a:endParaRPr lang="bg-BG" sz="1100" cap="none" dirty="0" smtClean="0"/>
          </a:p>
          <a:p>
            <a:pPr>
              <a:spcBef>
                <a:spcPts val="0"/>
              </a:spcBef>
            </a:pPr>
            <a:endParaRPr lang="en-US" sz="1100" cap="none" dirty="0"/>
          </a:p>
        </p:txBody>
      </p:sp>
    </p:spTree>
    <p:extLst>
      <p:ext uri="{BB962C8B-B14F-4D97-AF65-F5344CB8AC3E}">
        <p14:creationId xmlns:p14="http://schemas.microsoft.com/office/powerpoint/2010/main" val="1176343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227" y="515389"/>
            <a:ext cx="9905998" cy="748145"/>
          </a:xfrm>
        </p:spPr>
        <p:txBody>
          <a:bodyPr/>
          <a:lstStyle/>
          <a:p>
            <a:r>
              <a:rPr lang="bg-BG" cap="none" dirty="0"/>
              <a:t>И</a:t>
            </a:r>
            <a:r>
              <a:rPr lang="bg-BG" cap="none" dirty="0" smtClean="0"/>
              <a:t>стория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226" y="1559532"/>
            <a:ext cx="9905999" cy="3541714"/>
          </a:xfrm>
        </p:spPr>
        <p:txBody>
          <a:bodyPr>
            <a:normAutofit lnSpcReduction="10000"/>
          </a:bodyPr>
          <a:lstStyle/>
          <a:p>
            <a:r>
              <a:rPr lang="bg-BG" dirty="0" smtClean="0"/>
              <a:t>Проектът представлява игра, реализирана на лед лента, като контролите са на смартфон, посредством </a:t>
            </a:r>
            <a:r>
              <a:rPr lang="en-US" dirty="0" smtClean="0"/>
              <a:t>Bluetooth </a:t>
            </a:r>
            <a:r>
              <a:rPr lang="bg-BG" dirty="0" smtClean="0"/>
              <a:t>връзка.</a:t>
            </a:r>
          </a:p>
          <a:p>
            <a:r>
              <a:rPr lang="bg-BG" dirty="0" smtClean="0"/>
              <a:t>Играта се състои от три нива, като на финала има </a:t>
            </a:r>
            <a:r>
              <a:rPr lang="en-US" dirty="0" smtClean="0"/>
              <a:t>Boss</a:t>
            </a:r>
            <a:r>
              <a:rPr lang="bg-BG" dirty="0" smtClean="0"/>
              <a:t>, който трябва да се преодолее. </a:t>
            </a:r>
          </a:p>
          <a:p>
            <a:r>
              <a:rPr lang="bg-BG" dirty="0" smtClean="0"/>
              <a:t>На всяко ниво има зли роботи, които се опитват да спрат главния герой от достигането му до финала.</a:t>
            </a:r>
          </a:p>
          <a:p>
            <a:r>
              <a:rPr lang="bg-BG" dirty="0" smtClean="0"/>
              <a:t>Финалното предизвикателство са въпроси, свързани с ТУЕС.</a:t>
            </a:r>
          </a:p>
          <a:p>
            <a:pPr marL="0" indent="0">
              <a:buNone/>
            </a:pP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4230685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5413" y="254001"/>
            <a:ext cx="9774207" cy="63923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7192" y="5556279"/>
            <a:ext cx="9905998" cy="1478570"/>
          </a:xfrm>
        </p:spPr>
        <p:txBody>
          <a:bodyPr/>
          <a:lstStyle/>
          <a:p>
            <a:r>
              <a:rPr lang="bg-BG" dirty="0" smtClean="0">
                <a:solidFill>
                  <a:schemeClr val="bg1"/>
                </a:solidFill>
              </a:rPr>
              <a:t>Схема на </a:t>
            </a:r>
            <a:r>
              <a:rPr lang="bg-BG" dirty="0" smtClean="0">
                <a:solidFill>
                  <a:schemeClr val="bg1"/>
                </a:solidFill>
              </a:rPr>
              <a:t>свързване с </a:t>
            </a:r>
            <a:r>
              <a:rPr lang="en-US" dirty="0" err="1" smtClean="0">
                <a:solidFill>
                  <a:schemeClr val="bg1"/>
                </a:solidFill>
              </a:rPr>
              <a:t>bluetooth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163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8449" y="618518"/>
            <a:ext cx="9571926" cy="60667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Rectangle 5"/>
          <p:cNvSpPr/>
          <p:nvPr/>
        </p:nvSpPr>
        <p:spPr>
          <a:xfrm>
            <a:off x="4094132" y="6188591"/>
            <a:ext cx="62286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3200" dirty="0" smtClean="0">
                <a:solidFill>
                  <a:schemeClr val="bg1"/>
                </a:solidFill>
              </a:rPr>
              <a:t>СХЕМА НА СВЪРЗВАНЕ С БУТОНИ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71658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4938"/>
            <a:ext cx="9905998" cy="1030375"/>
          </a:xfrm>
        </p:spPr>
        <p:txBody>
          <a:bodyPr/>
          <a:lstStyle/>
          <a:p>
            <a:r>
              <a:rPr lang="bg-BG" dirty="0"/>
              <a:t>Използвани елементи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89" b="95211" l="3944" r="9746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141413" y="631768"/>
            <a:ext cx="1986741" cy="1986741"/>
          </a:xfrm>
        </p:spPr>
      </p:pic>
      <p:sp>
        <p:nvSpPr>
          <p:cNvPr id="5" name="TextBox 4"/>
          <p:cNvSpPr txBox="1"/>
          <p:nvPr/>
        </p:nvSpPr>
        <p:spPr>
          <a:xfrm rot="10800000" flipV="1">
            <a:off x="850467" y="2595353"/>
            <a:ext cx="3044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Bluetooth Module HC-05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141" y="3144475"/>
            <a:ext cx="4043663" cy="23245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980218" y="5590024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LED Strip WS2812B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858" r="100000">
                        <a14:foregroundMark x1="89583" y1="5097" x2="89828" y2="7282"/>
                        <a14:foregroundMark x1="25980" y1="85194" x2="25123" y2="91990"/>
                        <a14:foregroundMark x1="32843" y1="84951" x2="37377" y2="93932"/>
                        <a14:foregroundMark x1="90196" y1="1942" x2="96446" y2="2184"/>
                        <a14:foregroundMark x1="91176" y1="5097" x2="90074" y2="2184"/>
                        <a14:foregroundMark x1="65686" y1="67233" x2="65809" y2="71602"/>
                        <a14:backgroundMark x1="96569" y1="2670" x2="95098" y2="485"/>
                        <a14:backgroundMark x1="90931" y1="971" x2="95711" y2="243"/>
                        <a14:backgroundMark x1="95221" y1="98786" x2="7721" y2="997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3363433"/>
            <a:ext cx="4660414" cy="235305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50793" y="5724833"/>
            <a:ext cx="399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Arduino Mega 2560</a:t>
            </a:r>
            <a:endParaRPr lang="en-US" dirty="0"/>
          </a:p>
        </p:txBody>
      </p:sp>
      <p:pic>
        <p:nvPicPr>
          <p:cNvPr id="1026" name="Picture 2" descr="Резултат с изображение за smartphone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356" y="241557"/>
            <a:ext cx="4611938" cy="276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811905" y="1271932"/>
            <a:ext cx="1284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Smartphone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417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78191"/>
            <a:ext cx="9905998" cy="902711"/>
          </a:xfrm>
        </p:spPr>
        <p:txBody>
          <a:bodyPr/>
          <a:lstStyle/>
          <a:p>
            <a:r>
              <a:rPr lang="bg-BG" dirty="0" smtClean="0"/>
              <a:t>реализация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149735"/>
            <a:ext cx="9905999" cy="3541714"/>
          </a:xfrm>
        </p:spPr>
        <p:txBody>
          <a:bodyPr/>
          <a:lstStyle/>
          <a:p>
            <a:r>
              <a:rPr lang="bg-BG" dirty="0" smtClean="0"/>
              <a:t>Играчът използва смартфона си, за да управлява своя герой.</a:t>
            </a:r>
            <a:endParaRPr lang="bg-BG" dirty="0"/>
          </a:p>
          <a:p>
            <a:r>
              <a:rPr lang="bg-BG" dirty="0" smtClean="0"/>
              <a:t>Героят има само едни опит да стигне до финала.</a:t>
            </a:r>
            <a:r>
              <a:rPr lang="bg-BG" dirty="0"/>
              <a:t> </a:t>
            </a:r>
            <a:r>
              <a:rPr lang="bg-BG" dirty="0" smtClean="0"/>
              <a:t>При загуба, героят се възражда отначало.</a:t>
            </a:r>
          </a:p>
          <a:p>
            <a:r>
              <a:rPr lang="bg-BG" dirty="0" smtClean="0"/>
              <a:t>При сб</a:t>
            </a:r>
            <a:r>
              <a:rPr lang="bg-BG" dirty="0"/>
              <a:t>л</a:t>
            </a:r>
            <a:r>
              <a:rPr lang="bg-BG" dirty="0" smtClean="0"/>
              <a:t>ъсък с </a:t>
            </a:r>
            <a:r>
              <a:rPr lang="en-US" dirty="0" smtClean="0"/>
              <a:t>boss</a:t>
            </a:r>
            <a:r>
              <a:rPr lang="bg-BG" dirty="0" smtClean="0"/>
              <a:t>, играчът трябва да отговори на въпроси с избираеми отговори, изписани на дисплея на смартфона.</a:t>
            </a:r>
          </a:p>
          <a:p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890152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4417" y="2530445"/>
            <a:ext cx="9905998" cy="1478570"/>
          </a:xfrm>
        </p:spPr>
        <p:txBody>
          <a:bodyPr/>
          <a:lstStyle/>
          <a:p>
            <a:pPr algn="ctr"/>
            <a:r>
              <a:rPr lang="bg-BG" dirty="0" smtClean="0"/>
              <a:t>Благодарим за вниманието!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1631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116</TotalTime>
  <Words>166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Light it up! </vt:lpstr>
      <vt:lpstr>История</vt:lpstr>
      <vt:lpstr>Схема на свързване с bluetooth</vt:lpstr>
      <vt:lpstr>PowerPoint Presentation</vt:lpstr>
      <vt:lpstr>Използвани елементи</vt:lpstr>
      <vt:lpstr>реализация</vt:lpstr>
      <vt:lpstr>Благодарим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 it up!</dc:title>
  <dc:creator>Nikolai Mironov</dc:creator>
  <cp:lastModifiedBy>Nikolai Mironov</cp:lastModifiedBy>
  <cp:revision>8</cp:revision>
  <dcterms:created xsi:type="dcterms:W3CDTF">2018-03-17T19:23:06Z</dcterms:created>
  <dcterms:modified xsi:type="dcterms:W3CDTF">2018-03-18T05:28:52Z</dcterms:modified>
</cp:coreProperties>
</file>