
<file path=META-INF/manifest.xml><?xml version="1.0" encoding="utf-8"?>
<manifest:manifest xmlns:manifest="urn:oasis:names:tc:opendocument:xmlns:manifest:1.0" xmlns:loext="urn:org:documentfoundation:names:experimental:office:xmlns:loext:1.0" manifest:version="1.2">
  <manifest:file-entry manifest:full-path="/" manifest:version="1.2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Pictures/TablePreview7.svm" manifest:media-type=""/>
  <manifest:file-entry manifest:full-path="Pictures/TablePreview6.svm" manifest:media-type=""/>
  <manifest:file-entry manifest:full-path="Pictures/TablePreview5.svm" manifest:media-type=""/>
  <manifest:file-entry manifest:full-path="Pictures/TablePreview4.svm" manifest:media-type=""/>
  <manifest:file-entry manifest:full-path="Pictures/TablePreview3.svm" manifest:media-type=""/>
  <manifest:file-entry manifest:full-path="Pictures/TablePreview2.svm" manifest:media-type=""/>
  <manifest:file-entry manifest:full-path="Pictures/TablePreview1.svm" manifest:media-type=""/>
  <manifest:file-entry manifest:full-path="Pictures/100000000000033C0000026DFE0BE24429D9C536.png" manifest:media-type="image/png"/>
  <manifest:file-entry manifest:full-path="Pictures/10000000000004220000031A708F2938FA32B4A6.png" manifest:media-type="image/png"/>
  <manifest:file-entry manifest:full-path="content.xml" manifest:media-type="text/xml"/>
  <manifest:file-entry manifest:full-path="settings.xml" manifest:media-type="text/xml"/>
  <manifest:file-entry manifest:full-path="Thumbnails/thumbnail.png" manifest:media-type="image/png"/>
  <manifest:file-entry manifest:full-path="meta.xml" manifest:media-type="text/xml"/>
</manifest:manifest>
</file>

<file path=content.xml><?xml version="1.0" encoding="utf-8"?>
<office:document-content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grddl="http://www.w3.org/2003/g/data-view#" xmlns:xhtml="http://www.w3.org/1999/xhtml" xmlns:xsi="http://www.w3.org/2001/XMLSchema-instance" xmlns:chart="urn:oasis:names:tc:opendocument:xmlns:chart:1.0" xmlns:svg="urn:oasis:names:tc:opendocument:xmlns:svg-compatible:1.0" xmlns:draw="urn:oasis:names:tc:opendocument:xmlns:drawing:1.0" xmlns:rpt="http://openoffice.org/2005/report" xmlns:text="urn:oasis:names:tc:opendocument:xmlns:text:1.0" xmlns:style="urn:oasis:names:tc:opendocument:xmlns:style:1.0" xmlns:meta="urn:oasis:names:tc:opendocument:xmlns:meta:1.0" xmlns:xlink="http://www.w3.org/1999/xlink" xmlns:fo="urn:oasis:names:tc:opendocument:xmlns:xsl-fo-compatible:1.0" xmlns:of="urn:oasis:names:tc:opendocument:xmlns:of:1.2" xmlns:dc="http://purl.org/dc/elements/1.1/" xmlns:ooo="http://openoffice.org/2004/office" xmlns:dr3d="urn:oasis:names:tc:opendocument:xmlns:dr3d:1.0" xmlns:formx="urn:openoffice:names:experimental:ooxml-odf-interop:xmlns:form:1.0" xmlns:calcext="urn:org:documentfoundation:names:experimental:calc:xmlns:calcext:1.0" xmlns:drawooo="http://openoffice.org/2010/draw" xmlns:field="urn:openoffice:names:experimental:ooo-ms-interop:xmlns:field:1.0" xmlns:office="urn:oasis:names:tc:opendocument:xmlns:office:1.0" xmlns:table="urn:oasis:names:tc:opendocument:xmlns:table:1.0" xmlns:number="urn:oasis:names:tc:opendocument:xmlns:datastyle:1.0" xmlns:ooow="http://openoffice.org/2004/writer" xmlns:oooc="http://openoffice.org/2004/calc" xmlns:tableooo="http://openoffice.org/2009/table" xmlns:loext="urn:org:documentfoundation:names:experimental:office:xmlns:loext:1.0" xmlns:math="http://www.w3.org/1998/Math/MathML" xmlns:form="urn:oasis:names:tc:opendocument:xmlns:form:1.0" xmlns:script="urn:oasis:names:tc:opendocument:xmlns:script:1.0" xmlns:dom="http://www.w3.org/2001/xml-events" xmlns:xforms="http://www.w3.org/2002/xforms" xmlns:xsd="http://www.w3.org/2001/XMLSchema" office:version="1.2">
  <office:scripts/>
  <office:font-face-decls>
    <style:font-face style:name="Chandas" svg:font-family="Chandas" style:font-pitch="variable"/>
    <style:font-face style:name="LKLUG" svg:font-family="LKLUG" style:font-pitch="variable"/>
    <style:font-face style:name="Liberation Sans" svg:font-family="'Liberation Sans'" style:font-family-generic="roman" style:font-pitch="variable"/>
    <style:font-face style:name="Noto Sans" svg:font-family="'Noto Sans'" style:font-family-generic="roman" style:font-pitch="variable"/>
    <style:font-face style:name="Liberation Sans1" svg:font-family="'Liberation Sans'" style:font-family-generic="swiss" style:font-pitch="variable"/>
    <style:font-face style:name="DejaVu Sans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>
      <style:graphic-properties style:protect="size"/>
    </style:style>
    <style:style style:name="pr1" style:family="presentation" style:parent-style-name="Blueprint_20_Plans-title">
      <style:graphic-properties fo:min-height="4.8cm"/>
      <style:paragraph-properties style:writing-mode="lr-tb"/>
    </style:style>
    <style:style style:name="pr2" style:family="presentation" style:parent-style-name="Blueprint_20_Plans-subtitle">
      <style:graphic-properties draw:fill-color="#ffffff" fo:min-height="10.2cm"/>
      <style:paragraph-properties style:writing-mode="lr-tb"/>
    </style:style>
    <style:style style:name="pr3" style:family="presentation" style:parent-style-name="Blueprint_20_Plans-notes">
      <style:graphic-properties draw:fill-color="#ffffff" draw:auto-grow-height="true" fo:min-height="13.364cm"/>
      <style:paragraph-properties style:writing-mode="lr-tb"/>
    </style:style>
    <style:style style:name="pr4" style:family="presentation" style:parent-style-name="Standard-title">
      <style:graphic-properties fo:min-height="3.506cm"/>
      <style:paragraph-properties style:writing-mode="lr-tb"/>
    </style:style>
    <style:style style:name="pr5" style:family="presentation" style:parent-style-name="Standard-outline1">
      <style:graphic-properties fo:min-height="11.929cm"/>
      <style:paragraph-properties style:writing-mode="lr-tb"/>
    </style:style>
    <style:style style:name="pr6" style:family="presentation" style:parent-style-name="Standard-notes">
      <style:graphic-properties draw:fill-color="#ffffff" fo:min-height="13.364cm"/>
      <style:paragraph-properties style:writing-mode="lr-tb"/>
    </style:style>
    <style:style style:name="co1" style:family="table-column">
      <style:table-column-properties style:column-width="8.399cm" style:use-optimal-column-width="false"/>
    </style:style>
    <style:style style:name="co2" style:family="table-column">
      <style:table-column-properties style:column-width="8.401cm" style:use-optimal-column-width="false"/>
    </style:style>
    <style:style style:name="ro1" style:family="table-row">
      <style:table-row-properties style:row-height="2.055cm" style:use-optimal-row-height="false"/>
    </style:style>
    <style:style style:name="ro2" style:family="table-row">
      <style:table-row-properties style:row-height="2.06cm" style:use-optimal-row-height="false"/>
    </style:style>
    <style:style style:name="ro3" style:family="table-row">
      <style:table-row-properties style:row-height="2.092cm" style:use-optimal-row-height="false"/>
    </style:style>
    <style:style style:name="ce1" style:family="table-cell">
      <loext:graphic-properties draw:textarea-vertical-align="middle"/>
      <style:paragraph-properties fo:text-align="center"/>
      <style:text-properties fo:font-size="24pt" style:font-size-asian="24pt" style:font-size-complex="24pt"/>
    </style:style>
    <style:style style:name="P1" style:family="paragraph">
      <style:text-properties fo:color="#ffffff"/>
    </style:style>
    <style:style style:name="P2" style:family="paragraph">
      <loext:graphic-properties draw:fill-color="#ffffff"/>
      <style:text-properties fo:color="#ffffff"/>
    </style:style>
    <style:style style:name="P3" style:family="paragraph">
      <loext:graphic-properties draw:fill-color="#ffffff"/>
    </style:style>
    <style:style style:name="P4" style:family="paragraph">
      <style:text-properties style:font-name="Liberation Sans1"/>
    </style:style>
    <style:style style:name="P5" style:family="paragraph">
      <style:paragraph-properties fo:text-align="center"/>
      <style:text-properties fo:font-size="24pt" style:font-size-asian="24pt" style:font-size-complex="24pt"/>
    </style:style>
    <style:style style:name="P6" style:family="paragraph">
      <style:paragraph-properties fo:margin-left="0cm" fo:margin-right="0cm" fo:margin-top="0cm" fo:margin-bottom="0cm" fo:line-height="100%" fo:text-align="center" fo:text-indent="0cm"/>
      <style:text-properties fo:font-size="24pt" style:font-size-asian="24pt" style:font-size-complex="24pt"/>
    </style:style>
    <style:style style:name="T1" style:family="text">
      <style:text-properties fo:font-size="24pt" style:font-size-asian="24pt" style:font-size-complex="24pt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Blueprint_20_Plans" presentation:presentation-page-layout-name="AL1T0">
        <office:forms form:automatic-focus="false" form:apply-design-mode="false"/>
        <draw:frame presentation:style-name="pr1" draw:layer="layout" svg:width="25.199cm" svg:height="4.8cm" svg:x="1.4cm" svg:y="3cm" presentation:class="title">
          <draw:text-box>
            <text:p>SD TEMA 1: Sortari</text:p>
          </draw:text-box>
        </draw:frame>
        <draw:frame presentation:style-name="pr2" draw:text-style-name="P2" draw:layer="layout" svg:width="25.199cm" svg:height="10.2cm" svg:x="1.4cm" svg:y="8.8cm" presentation:class="subtitle" presentation:user-transformed="true">
          <draw:text-box>
            <text:p text:style-name="P1">Berlinschi Stefan-Cristian</text:p>
            <text:p text:style-name="P1">Grupa 232 (131)</text:p>
          </draw:text-box>
        </draw:frame>
        <presentation:notes draw:style-name="dp2">
          <draw:page-thumbnail draw:style-name="gr1" draw:layer="layout" svg:width="14.85cm" svg:height="11.14cm" svg:x="3.074cm" svg:y="2.257cm" draw:page-number="1" presentation:class="page"/>
          <draw:frame presentation:style-name="pr3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1" draw:master-page-name="Standard" presentation:presentation-page-layout-name="AL2T1">
        <draw:frame presentation:style-name="pr4" draw:text-style-name="P4" draw:layer="layout" svg:width="25.199cm" svg:height="3.506cm" svg:x="1.4cm" svg:y="0.837cm" presentation:class="title" presentation:user-transformed="true">
          <draw:text-box>
            <text:p text:style-name="P4">Algoritmii implementati</text:p>
          </draw:text-box>
        </draw:frame>
        <draw:frame presentation:style-name="pr5" draw:text-style-name="P4" draw:layer="layout" svg:width="25.199cm" svg:height="12.179cm" svg:x="1.4cm" svg:y="4.914cm" presentation:class="outline" presentation:user-transformed="true">
          <draw:text-box>
            <text:list text:style-name="L2">
              <text:list-item>
                <text:p text:style-name="P4">Radix Sort</text:p>
              </text:list-item>
              <text:list-item>
                <text:p text:style-name="P4">Merge Sort</text:p>
              </text:list-item>
              <text:list-item>
                <text:p text:style-name="P4">Shell Sort</text:p>
              </text:list-item>
              <text:list-item>
                <text:p text:style-name="P4">Quick Sort</text:p>
              </text:list-item>
              <text:list-item>
                <text:p text:style-name="P4">Selection Sort</text:p>
              </text:list-item>
            </text:list>
          </draw:text-box>
        </draw:frame>
        <presentation:notes draw:style-name="dp2">
          <draw:page-thumbnail draw:style-name="gr1" draw:layer="layout" svg:width="14.85cm" svg:height="11.14cm" svg:x="3.07cm" svg:y="2.26cm" draw:page-number="2" presentation:class="page"/>
          <draw:frame presentation:style-name="pr6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1" draw:master-page-name="Standard" presentation:presentation-page-layout-name="AL2T1">
        <draw:frame presentation:style-name="pr4" draw:layer="layout" svg:width="25.199cm" svg:height="3.506cm" svg:x="1.4cm" svg:y="0.837cm" presentation:class="title">
          <draw:text-box>
            <text:p>Complexitati</text:p>
          </draw:text-box>
        </draw:frame>
        <draw:frame draw:style-name="standard" draw:layer="layout" svg:width="25.198cm" svg:height="14.389cm" svg:x="1.4cm" svg:y="4.914cm" presentation:class="table" presentation:user-transformed="true">
          <table:table table:template-name="default" table:use-first-row-styles="true" table:use-banding-rows-styles="true">
            <table:table-column table:style-name="co1"/>
            <table:table-column table:style-name="co1"/>
            <table:table-column table:style-name="co2"/>
            <table:table-row table:style-name="ro1" table:default-cell-style-name="ce1">
              <table:table-cell/>
              <table:table-cell>
                <text:p text:style-name="P5">Average</text:p>
              </table:table-cell>
              <table:table-cell>
                <text:p text:style-name="P5">Worst-case</text:p>
              </table:table-cell>
            </table:table-row>
            <table:table-row table:style-name="ro1" table:default-cell-style-name="ce1">
              <table:table-cell>
                <text:p text:style-name="P5">STD Sort</text:p>
              </table:table-cell>
              <table:table-cell>
                <text:p text:style-name="P5">O(n*logn)</text:p>
              </table:table-cell>
              <table:table-cell>
                <text:p text:style-name="P5">O(n*logn)</text:p>
              </table:table-cell>
            </table:table-row>
            <table:table-row table:style-name="ro1" table:default-cell-style-name="ce1">
              <table:table-cell>
                <text:p text:style-name="P5">Radix Sort</text:p>
              </table:table-cell>
              <table:table-cell>
                <text:p text:style-name="P5">O(n*k)</text:p>
              </table:table-cell>
              <table:table-cell>
                <text:p text:style-name="P5">O(n*k)</text:p>
              </table:table-cell>
            </table:table-row>
            <table:table-row table:style-name="ro1" table:default-cell-style-name="ce1">
              <table:table-cell>
                <text:p text:style-name="P5">Merge Sort</text:p>
              </table:table-cell>
              <table:table-cell>
                <text:p text:style-name="P5">O(n*logn)</text:p>
              </table:table-cell>
              <table:table-cell>
                <text:p text:style-name="P5">O(n*logn)</text:p>
              </table:table-cell>
            </table:table-row>
            <table:table-row table:style-name="ro1" table:default-cell-style-name="ce1">
              <table:table-cell>
                <text:p text:style-name="P5">Shell Sort</text:p>
              </table:table-cell>
              <table:table-cell>
                <text:p text:style-name="P5">O(n*(logn)^2)</text:p>
              </table:table-cell>
              <table:table-cell>
                <text:p text:style-name="P6">
                  <text:span text:style-name="T1">O(n*(logn)^2)</text:span>
                </text:p>
              </table:table-cell>
            </table:table-row>
            <table:table-row table:style-name="ro1" table:default-cell-style-name="ce1">
              <table:table-cell>
                <text:p text:style-name="P5">Quick Sort</text:p>
              </table:table-cell>
              <table:table-cell>
                <text:p text:style-name="P5">O(n*logn)</text:p>
              </table:table-cell>
              <table:table-cell>
                <text:p text:style-name="P5">O(n^2)</text:p>
              </table:table-cell>
            </table:table-row>
            <table:table-row table:style-name="ro2" table:default-cell-style-name="ce1">
              <table:table-cell>
                <text:p text:style-name="P5">Selection Sort</text:p>
              </table:table-cell>
              <table:table-cell>
                <text:p text:style-name="P5">O(n^2)</text:p>
              </table:table-cell>
              <table:table-cell>
                <text:p text:style-name="P5">O(n^2)</text:p>
              </table:table-cell>
            </table:table-row>
          </table:table>
          <draw:image xlink:href="Pictures/TablePreview1.svm" xlink:type="simple" xlink:show="embed" xlink:actuate="onLoad"/>
        </draw:frame>
        <presentation:notes draw:style-name="dp2">
          <draw:page-thumbnail draw:style-name="gr1" draw:layer="layout" svg:width="19.798cm" svg:height="11.136cm" svg:x="0.6cm" svg:y="2.257cm" draw:page-number="3" presentation:class="page"/>
          <draw:frame presentation:style-name="pr6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1" draw:master-page-name="Standard" presentation:presentation-page-layout-name="AL2T1">
        <draw:frame presentation:style-name="pr4" draw:layer="layout" svg:width="25.199cm" svg:height="3.506cm" svg:x="1.4cm" svg:y="0.837cm" presentation:class="title">
          <draw:text-box>
            <text:p>N = 10^4, nr_max = 500</text:p>
          </draw:text-box>
        </draw:frame>
        <draw:frame draw:style-name="standard" draw:layer="layout" svg:width="25.198cm" svg:height="12.551cm" svg:x="1.4cm" svg:y="4.914cm" presentation:class="table" presentation:user-transformed="true">
          <table:table table:template-name="default" table:use-first-row-styles="true" table:use-banding-rows-styles="true">
            <table:table-column table:style-name="co1"/>
            <table:table-column table:style-name="co1"/>
            <table:table-column table:style-name="co2"/>
            <table:table-row table:style-name="ro3" table:default-cell-style-name="ce1">
              <table:table-cell>
                <text:p text:style-name="P5">STD Sort</text:p>
              </table:table-cell>
              <table:table-cell>
                <text:p text:style-name="P5">1630</text:p>
              </table:table-cell>
              <table:table-cell>
                <text:p text:style-name="P5">1606</text:p>
              </table:table-cell>
            </table:table-row>
            <table:table-row table:style-name="ro3" table:default-cell-style-name="ce1">
              <table:table-cell>
                <text:p text:style-name="P5">Radix Sort</text:p>
              </table:table-cell>
              <table:table-cell>
                <text:p text:style-name="P5">931</text:p>
              </table:table-cell>
              <table:table-cell>
                <text:p text:style-name="P5">917</text:p>
              </table:table-cell>
            </table:table-row>
            <table:table-row table:style-name="ro3" table:default-cell-style-name="ce1">
              <table:table-cell>
                <text:p text:style-name="P5">Merge Sort</text:p>
              </table:table-cell>
              <table:table-cell>
                <text:p text:style-name="P5">2046</text:p>
              </table:table-cell>
              <table:table-cell>
                <text:p text:style-name="P5">2020</text:p>
              </table:table-cell>
            </table:table-row>
            <table:table-row table:style-name="ro3" table:default-cell-style-name="ce1">
              <table:table-cell>
                <text:p text:style-name="P5">Shell Sort</text:p>
              </table:table-cell>
              <table:table-cell>
                <text:p text:style-name="P5">572</text:p>
              </table:table-cell>
              <table:table-cell>
                <text:p text:style-name="P5">573</text:p>
              </table:table-cell>
            </table:table-row>
            <table:table-row table:style-name="ro3" table:default-cell-style-name="ce1">
              <table:table-cell>
                <text:p text:style-name="P5">Quick Sort</text:p>
              </table:table-cell>
              <table:table-cell>
                <text:p text:style-name="P5">1431</text:p>
              </table:table-cell>
              <table:table-cell>
                <text:p text:style-name="P5">1295</text:p>
              </table:table-cell>
            </table:table-row>
            <table:table-row table:style-name="ro3" table:default-cell-style-name="ce1">
              <table:table-cell>
                <text:p text:style-name="P5">Selection Sort</text:p>
              </table:table-cell>
              <table:table-cell>
                <text:p text:style-name="P5">167155</text:p>
              </table:table-cell>
              <table:table-cell>
                <text:p text:style-name="P5">171772</text:p>
              </table:table-cell>
            </table:table-row>
          </table:table>
          <draw:image xlink:href="Pictures/TablePreview2.svm" xlink:type="simple" xlink:show="embed" xlink:actuate="onLoad"/>
        </draw:frame>
        <presentation:notes draw:style-name="dp2">
          <draw:page-thumbnail draw:style-name="gr1" draw:layer="layout" svg:width="19.798cm" svg:height="11.136cm" svg:x="0.6cm" svg:y="2.257cm" draw:page-number="4" presentation:class="page"/>
          <draw:frame presentation:style-name="pr6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5" draw:style-name="dp1" draw:master-page-name="Standard" presentation:presentation-page-layout-name="AL2T1">
        <draw:frame presentation:style-name="pr4" draw:layer="layout" svg:width="25.199cm" svg:height="3.506cm" svg:x="1.4cm" svg:y="0.837cm" presentation:class="title">
          <draw:text-box>
            <text:p>N = 10^4, nr_max = 10^6</text:p>
          </draw:text-box>
        </draw:frame>
        <draw:frame draw:style-name="standard" draw:layer="layout" svg:width="25.198cm" svg:height="14.643cm" svg:x="1.401cm" svg:y="4.915cm">
          <table:table table:template-name="default" table:use-first-row-styles="true" table:use-banding-rows-styles="true">
            <table:table-column table:style-name="co1"/>
            <table:table-column table:style-name="co1"/>
            <table:table-column table:style-name="co2"/>
            <table:table-row table:style-name="ro3" table:default-cell-style-name="ce1">
              <table:table-cell/>
              <table:table-cell/>
              <table:table-cell/>
            </table:table-row>
            <table:table-row table:style-name="ro3" table:default-cell-style-name="ce1">
              <table:table-cell>
                <text:p text:style-name="P5">STD Sort</text:p>
              </table:table-cell>
              <table:table-cell>
                <text:p text:style-name="P5">1897</text:p>
              </table:table-cell>
              <table:table-cell>
                <text:p text:style-name="P5">1843</text:p>
              </table:table-cell>
            </table:table-row>
            <table:table-row table:style-name="ro3" table:default-cell-style-name="ce1">
              <table:table-cell>
                <text:p text:style-name="P5">Radix Sort</text:p>
              </table:table-cell>
              <table:table-cell>
                <text:p text:style-name="P5">1880</text:p>
              </table:table-cell>
              <table:table-cell>
                <text:p text:style-name="P5">2660</text:p>
              </table:table-cell>
            </table:table-row>
            <table:table-row table:style-name="ro3" table:default-cell-style-name="ce1">
              <table:table-cell>
                <text:p text:style-name="P5">Merge Sort</text:p>
              </table:table-cell>
              <table:table-cell>
                <text:p text:style-name="P5">2006</text:p>
              </table:table-cell>
              <table:table-cell>
                <text:p text:style-name="P5">2066</text:p>
              </table:table-cell>
            </table:table-row>
            <table:table-row table:style-name="ro3" table:default-cell-style-name="ce1">
              <table:table-cell>
                <text:p text:style-name="P5">Shell Sort</text:p>
              </table:table-cell>
              <table:table-cell>
                <text:p text:style-name="P5">576</text:p>
              </table:table-cell>
              <table:table-cell>
                <text:p text:style-name="P5">571</text:p>
              </table:table-cell>
            </table:table-row>
            <table:table-row table:style-name="ro3" table:default-cell-style-name="ce1">
              <table:table-cell>
                <text:p text:style-name="P5">Quick Sort</text:p>
              </table:table-cell>
              <table:table-cell>
                <text:p text:style-name="P5">769</text:p>
              </table:table-cell>
              <table:table-cell>
                <text:p text:style-name="P5">752</text:p>
              </table:table-cell>
            </table:table-row>
            <table:table-row table:style-name="ro3" table:default-cell-style-name="ce1">
              <table:table-cell>
                <text:p text:style-name="P5">Selection Sort</text:p>
              </table:table-cell>
              <table:table-cell>
                <text:p text:style-name="P5">166818</text:p>
              </table:table-cell>
              <table:table-cell>
                <text:p text:style-name="P5">171523</text:p>
              </table:table-cell>
            </table:table-row>
          </table:table>
          <draw:image xlink:href="Pictures/TablePreview3.svm" xlink:type="simple" xlink:show="embed" xlink:actuate="onLoad"/>
        </draw:frame>
        <presentation:notes draw:style-name="dp1">
          <draw:page-thumbnail draw:style-name="gr1" draw:layer="layout" svg:width="19.798cm" svg:height="11.136cm" svg:x="0.6cm" svg:y="2.257cm" draw:page-number="5" presentation:class="page"/>
          <draw:frame presentation:style-name="pr6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6" draw:style-name="dp1" draw:master-page-name="Standard" presentation:presentation-page-layout-name="AL2T1">
        <draw:frame presentation:style-name="pr4" draw:layer="layout" svg:width="25.199cm" svg:height="3.506cm" svg:x="1.4cm" svg:y="0.837cm" presentation:class="title">
          <draw:text-box>
            <text:p>N = 10^5, nr_max = 500</text:p>
          </draw:text-box>
        </draw:frame>
        <draw:frame draw:style-name="standard" draw:layer="layout" svg:width="25.198cm" svg:height="14.643cm" svg:x="1.401cm" svg:y="4.915cm">
          <table:table table:template-name="default" table:use-first-row-styles="true" table:use-banding-rows-styles="true">
            <table:table-column table:style-name="co1"/>
            <table:table-column table:style-name="co1"/>
            <table:table-column table:style-name="co2"/>
            <table:table-row table:style-name="ro3" table:default-cell-style-name="ce1">
              <table:table-cell/>
              <table:table-cell/>
              <table:table-cell/>
            </table:table-row>
            <table:table-row table:style-name="ro3" table:default-cell-style-name="ce1">
              <table:table-cell>
                <text:p text:style-name="P5">STD Sort</text:p>
              </table:table-cell>
              <table:table-cell>
                <text:p text:style-name="P5">18374</text:p>
              </table:table-cell>
              <table:table-cell>
                <text:p text:style-name="P5">18426</text:p>
              </table:table-cell>
            </table:table-row>
            <table:table-row table:style-name="ro3" table:default-cell-style-name="ce1">
              <table:table-cell>
                <text:p text:style-name="P5">Radix Sort</text:p>
              </table:table-cell>
              <table:table-cell>
                <text:p text:style-name="P5">11092</text:p>
              </table:table-cell>
              <table:table-cell>
                <text:p text:style-name="P5">10345</text:p>
              </table:table-cell>
            </table:table-row>
            <table:table-row table:style-name="ro3" table:default-cell-style-name="ce1">
              <table:table-cell>
                <text:p text:style-name="P5">Merge Sort</text:p>
              </table:table-cell>
              <table:table-cell>
                <text:p text:style-name="P5">22762</text:p>
              </table:table-cell>
              <table:table-cell>
                <text:p text:style-name="P5">23670</text:p>
              </table:table-cell>
            </table:table-row>
            <table:table-row table:style-name="ro3" table:default-cell-style-name="ce1">
              <table:table-cell>
                <text:p text:style-name="P5">Shell Sort</text:p>
              </table:table-cell>
              <table:table-cell>
                <text:p text:style-name="P5">7183</text:p>
              </table:table-cell>
              <table:table-cell>
                <text:p text:style-name="P5">7157</text:p>
              </table:table-cell>
            </table:table-row>
            <table:table-row table:style-name="ro3" table:default-cell-style-name="ce1">
              <table:table-cell>
                <text:p text:style-name="P5">Quick Sort</text:p>
              </table:table-cell>
              <table:table-cell>
                <text:p text:style-name="P5">91697</text:p>
              </table:table-cell>
              <table:table-cell>
                <text:p text:style-name="P5">80575</text:p>
              </table:table-cell>
            </table:table-row>
            <table:table-row table:style-name="ro3" table:default-cell-style-name="ce1">
              <table:table-cell>
                <text:p text:style-name="P5">Selection Sort</text:p>
              </table:table-cell>
              <table:table-cell>
                <text:p text:style-name="P5">16731372</text:p>
              </table:table-cell>
              <table:table-cell>
                <text:p text:style-name="P5">17197673</text:p>
              </table:table-cell>
            </table:table-row>
          </table:table>
          <draw:image xlink:href="Pictures/TablePreview4.svm" xlink:type="simple" xlink:show="embed" xlink:actuate="onLoad"/>
        </draw:frame>
        <presentation:notes draw:style-name="dp1">
          <draw:page-thumbnail draw:style-name="gr1" draw:layer="layout" svg:width="19.798cm" svg:height="11.136cm" svg:x="0.6cm" svg:y="2.257cm" draw:page-number="6" presentation:class="page"/>
          <draw:frame presentation:style-name="pr6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7" draw:style-name="dp1" draw:master-page-name="Standard" presentation:presentation-page-layout-name="AL2T1">
        <draw:frame presentation:style-name="pr4" draw:layer="layout" svg:width="25.199cm" svg:height="3.506cm" svg:x="1.4cm" svg:y="0.837cm" presentation:class="title">
          <draw:text-box>
            <text:p>N = 10^5, nr_max = 10^6</text:p>
          </draw:text-box>
        </draw:frame>
        <draw:frame draw:style-name="standard" draw:layer="layout" svg:width="25.198cm" svg:height="14.643cm" svg:x="1.401cm" svg:y="4.915cm">
          <table:table table:template-name="default" table:use-first-row-styles="true" table:use-banding-rows-styles="true">
            <table:table-column table:style-name="co1"/>
            <table:table-column table:style-name="co1"/>
            <table:table-column table:style-name="co2"/>
            <table:table-row table:style-name="ro3" table:default-cell-style-name="ce1">
              <table:table-cell/>
              <table:table-cell/>
              <table:table-cell/>
            </table:table-row>
            <table:table-row table:style-name="ro3" table:default-cell-style-name="ce1">
              <table:table-cell>
                <text:p text:style-name="P5">STD Sort</text:p>
              </table:table-cell>
              <table:table-cell>
                <text:p text:style-name="P5">22268</text:p>
              </table:table-cell>
              <table:table-cell>
                <text:p text:style-name="P5">22265</text:p>
              </table:table-cell>
            </table:table-row>
            <table:table-row table:style-name="ro3" table:default-cell-style-name="ce1">
              <table:table-cell>
                <text:p text:style-name="P5">Radix Sort</text:p>
              </table:table-cell>
              <table:table-cell>
                <text:p text:style-name="P5">21363</text:p>
              </table:table-cell>
              <table:table-cell>
                <text:p text:style-name="P5">19503</text:p>
              </table:table-cell>
            </table:table-row>
            <table:table-row table:style-name="ro3" table:default-cell-style-name="ce1">
              <table:table-cell>
                <text:p text:style-name="P5">Merge Sort</text:p>
              </table:table-cell>
              <table:table-cell>
                <text:p text:style-name="P5">22625</text:p>
              </table:table-cell>
              <table:table-cell>
                <text:p text:style-name="P5">24294</text:p>
              </table:table-cell>
            </table:table-row>
            <table:table-row table:style-name="ro3" table:default-cell-style-name="ce1">
              <table:table-cell>
                <text:p text:style-name="P5">Shell Sort</text:p>
              </table:table-cell>
              <table:table-cell>
                <text:p text:style-name="P5">7354</text:p>
              </table:table-cell>
              <table:table-cell>
                <text:p text:style-name="P5">7482</text:p>
              </table:table-cell>
            </table:table-row>
            <table:table-row table:style-name="ro3" table:default-cell-style-name="ce1">
              <table:table-cell>
                <text:p text:style-name="P5">Quick Sort</text:p>
              </table:table-cell>
              <table:table-cell>
                <text:p text:style-name="P5">9792</text:p>
              </table:table-cell>
              <table:table-cell>
                <text:p text:style-name="P5">10052</text:p>
              </table:table-cell>
            </table:table-row>
            <table:table-row table:style-name="ro3" table:default-cell-style-name="ce1">
              <table:table-cell>
                <text:p text:style-name="P5">Selection Sort</text:p>
              </table:table-cell>
              <table:table-cell>
                <text:p text:style-name="P5">16769563</text:p>
              </table:table-cell>
              <table:table-cell>
                <text:p text:style-name="P5">17208367</text:p>
              </table:table-cell>
            </table:table-row>
          </table:table>
          <draw:image xlink:href="Pictures/TablePreview5.svm" xlink:type="simple" xlink:show="embed" xlink:actuate="onLoad"/>
        </draw:frame>
        <presentation:notes draw:style-name="dp1">
          <draw:page-thumbnail draw:style-name="gr1" draw:layer="layout" svg:width="19.798cm" svg:height="11.136cm" svg:x="0.6cm" svg:y="2.257cm" draw:page-number="7" presentation:class="page"/>
          <draw:frame presentation:style-name="pr6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8" draw:style-name="dp1" draw:master-page-name="Standard" presentation:presentation-page-layout-name="AL2T1">
        <draw:frame presentation:style-name="pr4" draw:layer="layout" svg:width="25.199cm" svg:height="3.506cm" svg:x="1.4cm" svg:y="0.837cm" presentation:class="title">
          <draw:text-box>
            <text:p>N = 10^7 nr_max = 500</text:p>
          </draw:text-box>
        </draw:frame>
        <draw:frame draw:style-name="standard" draw:layer="layout" svg:width="25.198cm" svg:height="14.643cm" svg:x="1.401cm" svg:y="4.915cm">
          <table:table table:template-name="default" table:use-first-row-styles="true" table:use-banding-rows-styles="true">
            <table:table-column table:style-name="co1"/>
            <table:table-column table:style-name="co1"/>
            <table:table-column table:style-name="co2"/>
            <table:table-row table:style-name="ro3" table:default-cell-style-name="ce1">
              <table:table-cell/>
              <table:table-cell/>
              <table:table-cell/>
            </table:table-row>
            <table:table-row table:style-name="ro3" table:default-cell-style-name="ce1">
              <table:table-cell>
                <text:p text:style-name="P5">STD Sort</text:p>
              </table:table-cell>
              <table:table-cell>
                <text:p text:style-name="P5">2514425</text:p>
              </table:table-cell>
              <table:table-cell>
                <text:p text:style-name="P5">2560843</text:p>
              </table:table-cell>
            </table:table-row>
            <table:table-row table:style-name="ro3" table:default-cell-style-name="ce1">
              <table:table-cell>
                <text:p text:style-name="P5">Radix Sort</text:p>
              </table:table-cell>
              <table:table-cell>
                <text:p text:style-name="P5">1223128</text:p>
              </table:table-cell>
              <table:table-cell>
                <text:p text:style-name="P5">1104225</text:p>
              </table:table-cell>
            </table:table-row>
            <table:table-row table:style-name="ro3" table:default-cell-style-name="ce1">
              <table:table-cell>
                <text:p text:style-name="P5">Merge Sort</text:p>
              </table:table-cell>
              <table:table-cell>
                <text:p text:style-name="P5">2881198</text:p>
              </table:table-cell>
              <table:table-cell>
                <text:p text:style-name="P5">2934646</text:p>
              </table:table-cell>
            </table:table-row>
            <table:table-row table:style-name="ro3" table:default-cell-style-name="ce1">
              <table:table-cell>
                <text:p text:style-name="P5">Shell Sort</text:p>
              </table:table-cell>
              <table:table-cell>
                <text:p text:style-name="P5">1063614</text:p>
              </table:table-cell>
              <table:table-cell>
                <text:p text:style-name="P5">1086870</text:p>
              </table:table-cell>
            </table:table-row>
            <table:table-row table:style-name="ro3" table:default-cell-style-name="ce1">
              <table:table-cell>
                <text:p text:style-name="P5">Quick Sort</text:p>
              </table:table-cell>
              <table:table-cell>
                <text:p text:style-name="P5">1045031793</text:p>
              </table:table-cell>
              <table:table-cell>
                <text:p text:style-name="P5">1011325328</text:p>
              </table:table-cell>
            </table:table-row>
            <table:table-row table:style-name="ro3" table:default-cell-style-name="ce1">
              <table:table-cell>
                <text:p text:style-name="P5">Selection Sort</text:p>
              </table:table-cell>
              <table:table-cell>
                <text:p text:style-name="P5">X</text:p>
              </table:table-cell>
              <table:table-cell>
                <text:p text:style-name="P5">X</text:p>
              </table:table-cell>
            </table:table-row>
          </table:table>
          <draw:image xlink:href="Pictures/TablePreview6.svm" xlink:type="simple" xlink:show="embed" xlink:actuate="onLoad"/>
        </draw:frame>
        <presentation:notes draw:style-name="dp1">
          <draw:page-thumbnail draw:style-name="gr1" draw:layer="layout" svg:width="19.798cm" svg:height="11.136cm" svg:x="0.6cm" svg:y="2.257cm" draw:page-number="8" presentation:class="page"/>
          <draw:frame presentation:style-name="pr6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9" draw:style-name="dp1" draw:master-page-name="Standard" presentation:presentation-page-layout-name="AL2T1">
        <draw:frame presentation:style-name="pr4" draw:layer="layout" svg:width="25.199cm" svg:height="3.506cm" svg:x="1.4cm" svg:y="0.837cm" presentation:class="title">
          <draw:text-box>
            <text:p>N = 10^7 nr_max = 10^6</text:p>
          </draw:text-box>
        </draw:frame>
        <draw:frame draw:style-name="standard" draw:layer="layout" svg:width="25.198cm" svg:height="14.643cm" svg:x="1.401cm" svg:y="4.915cm">
          <table:table table:template-name="default" table:use-first-row-styles="true" table:use-banding-rows-styles="true">
            <table:table-column table:style-name="co1"/>
            <table:table-column table:style-name="co1"/>
            <table:table-column table:style-name="co2"/>
            <table:table-row table:style-name="ro3" table:default-cell-style-name="ce1">
              <table:table-cell/>
              <table:table-cell/>
              <table:table-cell/>
            </table:table-row>
            <table:table-row table:style-name="ro3" table:default-cell-style-name="ce1">
              <table:table-cell>
                <text:p text:style-name="P5">STD Sort</text:p>
              </table:table-cell>
              <table:table-cell>
                <text:p text:style-name="P5">2940614</text:p>
              </table:table-cell>
              <table:table-cell>
                <text:p text:style-name="P5">2939988</text:p>
              </table:table-cell>
            </table:table-row>
            <table:table-row table:style-name="ro3" table:default-cell-style-name="ce1">
              <table:table-cell>
                <text:p text:style-name="P5">Radix Sort</text:p>
              </table:table-cell>
              <table:table-cell>
                <text:p text:style-name="P5">2527286</text:p>
              </table:table-cell>
              <table:table-cell>
                <text:p text:style-name="P5">2507321</text:p>
              </table:table-cell>
            </table:table-row>
            <table:table-row table:style-name="ro3" table:default-cell-style-name="ce1">
              <table:table-cell>
                <text:p text:style-name="P5">Merge Sort</text:p>
              </table:table-cell>
              <table:table-cell>
                <text:p text:style-name="P5">2888516</text:p>
              </table:table-cell>
              <table:table-cell>
                <text:p text:style-name="P5">2907180</text:p>
              </table:table-cell>
            </table:table-row>
            <table:table-row table:style-name="ro3" table:default-cell-style-name="ce1">
              <table:table-cell>
                <text:p text:style-name="P5">Shell Sort</text:p>
              </table:table-cell>
              <table:table-cell>
                <text:p text:style-name="P5">1085555</text:p>
              </table:table-cell>
              <table:table-cell>
                <text:p text:style-name="P5">1072078</text:p>
              </table:table-cell>
            </table:table-row>
            <table:table-row table:style-name="ro3" table:default-cell-style-name="ce1">
              <table:table-cell>
                <text:p text:style-name="P5">Quick Sort</text:p>
              </table:table-cell>
              <table:table-cell>
                <text:p text:style-name="P5">2097158</text:p>
              </table:table-cell>
              <table:table-cell>
                <text:p text:style-name="P5">2081666</text:p>
              </table:table-cell>
            </table:table-row>
            <table:table-row table:style-name="ro3" table:default-cell-style-name="ce1">
              <table:table-cell>
                <text:p text:style-name="P5">Selection Sort</text:p>
              </table:table-cell>
              <table:table-cell>
                <text:p text:style-name="P5">X</text:p>
              </table:table-cell>
              <table:table-cell>
                <text:p text:style-name="P5">X</text:p>
              </table:table-cell>
            </table:table-row>
          </table:table>
          <draw:image xlink:href="Pictures/TablePreview7.svm" xlink:type="simple" xlink:show="embed" xlink:actuate="onLoad"/>
        </draw:frame>
        <presentation:notes draw:style-name="dp1">
          <draw:page-thumbnail draw:style-name="gr1" draw:layer="layout" svg:width="19.798cm" svg:height="11.136cm" svg:x="0.6cm" svg:y="2.257cm" draw:page-number="9" presentation:class="page"/>
          <draw:frame presentation:style-name="pr6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ooo="http://openoffice.org/2009/office" xmlns:anim="urn:oasis:names:tc:opendocument:xmlns:animation:1.0" xmlns:smil="urn:oasis:names:tc:opendocument:xmlns:smil-compatible:1.0" xmlns:presentation="urn:oasis:names:tc:opendocument:xmlns:presentation:1.0" xmlns:grddl="http://www.w3.org/2003/g/data-view#" xmlns:meta="urn:oasis:names:tc:opendocument:xmlns:meta:1.0" xmlns:xlink="http://www.w3.org/1999/xlink" xmlns:dc="http://purl.org/dc/elements/1.1/" xmlns:ooo="http://openoffice.org/2004/office" xmlns:office="urn:oasis:names:tc:opendocument:xmlns:office:1.0" office:version="1.2">
  <office:meta>
    <meta:creation-date>2022-03-15T23:21:59.985351664</meta:creation-date>
    <meta:editing-duration>PT1M24S</meta:editing-duration>
    <meta:editing-cycles>2</meta:editing-cycles>
    <meta:generator>LibreOffice/6.4.7.2$Linux_X86_64 LibreOffice_project/40$Build-2</meta:generator>
    <dc:title>Blueprint Plans</dc:title>
    <dc:date>2022-03-16T03:25:25.796206437</dc:date>
    <meta:document-statistic meta:object-count="68"/>
  </office:meta>
</office:document-meta>
</file>

<file path=settings.xml><?xml version="1.0" encoding="utf-8"?>
<office:document-settings xmlns:officeooo="http://openoffice.org/2009/office" xmlns:anim="urn:oasis:names:tc:opendocument:xmlns:animation:1.0" xmlns:smil="urn:oasis:names:tc:opendocument:xmlns:smil-compatible:1.0" xmlns:presentation="urn:oasis:names:tc:opendocument:xmlns:presentation:1.0" xmlns:config="urn:oasis:names:tc:opendocument:xmlns:config:1.0" xmlns:xlink="http://www.w3.org/1999/xlink" xmlns:ooo="http://openoffice.org/2004/office" xmlns:office="urn:oasis:names:tc:opendocument:xmlns:office:1.0" office:version="1.2">
  <office:settings>
    <config:config-item-set config:name="ooo:view-settings">
      <config:config-item config:name="VisibleAreaTop" config:type="int">-441</config:config-item>
      <config:config-item config:name="VisibleAreaLeft" config:type="int">-413</config:config-item>
      <config:config-item config:name="VisibleAreaWidth" config:type="int">28911</config:config-item>
      <config:config-item config:name="VisibleAreaHeight" config:type="int">21938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2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-441</config:config-item>
          <config:config-item config:name="VisibleAreaLeft" config:type="int">-413</config:config-item>
          <config:config-item config:name="VisibleAreaWidth" config:type="int">28912</config:config-item>
          <config:config-item config:name="VisibleAreaHeight" config:type="int">21939</config:config-item>
          <config:config-item config:name="GridCoarseWidth" config:type="int">2540</config:config-item>
          <config:config-item config:name="GridCoarseHeight" config:type="int">2540</config:config-item>
          <config:config-item config:name="GridFineWidth" config:type="int">254</config:config-item>
          <config:config-item config:name="GridFineHeight" config:type="int">254</config:config-item>
          <config:config-item config:name="GridSnapWidthXNumerator" config:type="int">2540</config:config-item>
          <config:config-item config:name="GridSnapWidthXDenominator" config:type="int">10</config:config-item>
          <config:config-item config:name="GridSnapWidthYNumerator" config:type="int">2540</config:config-item>
          <config:config-item config:name="GridSnapWidthYDenominator" config:type="int">10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$(brandbaseurl)/share/palette%3B$(user)/config/standard.sob</config:config-item>
      <config:config-item config:name="CharacterCompressionType" config:type="short">0</config:config-item>
      <config:config-item config:name="ColorTableURL" config:type="string">$(brandbaseurl)/share/palette%3B$(user)/config/standard.soc</config:config-item>
      <config:config-item config:name="DashTableURL" config:type="string">$(brandbaseurl)/share/palette%3B$(user)/config/standard.sod</config:config-item>
      <config:config-item config:name="DefaultTabStop" config:type="int">1270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$(brandbaseurl)/share/palette%3B$(user)/config/standard.sog</config:config-item>
      <config:config-item config:name="HandoutsHorizontal" config:type="boolean">true</config:config-item>
      <config:config-item config:name="HatchTableURL" config:type="string">$(brandbaseurl)/share/palette%3B$(user)/config/standard.soh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$(brandbaseurl)/share/palette%3B$(user)/config/standard.soe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PaperFromSetup" config:type="boolean">false</config:config-item>
      <config:config-item config:name="PrinterSetup" config:type="base64Binary"/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ooo="http://openoffice.org/2009/office" xmlns:anim="urn:oasis:names:tc:opendocument:xmlns:animation:1.0" xmlns:smil="urn:oasis:names:tc:opendocument:xmlns:smil-compatible:1.0" xmlns:presentation="urn:oasis:names:tc:opendocument:xmlns:presentation:1.0" xmlns:css3t="http://www.w3.org/TR/css3-text/" xmlns:chart="urn:oasis:names:tc:opendocument:xmlns:chart:1.0" xmlns:svg="urn:oasis:names:tc:opendocument:xmlns:svg-compatible:1.0" xmlns:draw="urn:oasis:names:tc:opendocument:xmlns:drawing:1.0" xmlns:rpt="http://openoffice.org/2005/report" xmlns:text="urn:oasis:names:tc:opendocument:xmlns:text:1.0" xmlns:style="urn:oasis:names:tc:opendocument:xmlns:style:1.0" xmlns:meta="urn:oasis:names:tc:opendocument:xmlns:meta:1.0" xmlns:xlink="http://www.w3.org/1999/xlink" xmlns:xhtml="http://www.w3.org/1999/xhtml" xmlns:fo="urn:oasis:names:tc:opendocument:xmlns:xsl-fo-compatible:1.0" xmlns:of="urn:oasis:names:tc:opendocument:xmlns:of:1.2" xmlns:dc="http://purl.org/dc/elements/1.1/" xmlns:grddl="http://www.w3.org/2003/g/data-view#" xmlns:ooo="http://openoffice.org/2004/office" xmlns:dr3d="urn:oasis:names:tc:opendocument:xmlns:dr3d:1.0" xmlns:calcext="urn:org:documentfoundation:names:experimental:calc:xmlns:calcext:1.0" xmlns:drawooo="http://openoffice.org/2010/draw" xmlns:field="urn:openoffice:names:experimental:ooo-ms-interop:xmlns:field:1.0" xmlns:office="urn:oasis:names:tc:opendocument:xmlns:office:1.0" xmlns:table="urn:oasis:names:tc:opendocument:xmlns:table:1.0" xmlns:number="urn:oasis:names:tc:opendocument:xmlns:datastyle:1.0" xmlns:ooow="http://openoffice.org/2004/writer" xmlns:oooc="http://openoffice.org/2004/calc" xmlns:tableooo="http://openoffice.org/2009/table" xmlns:loext="urn:org:documentfoundation:names:experimental:office:xmlns:loext:1.0" xmlns:math="http://www.w3.org/1998/Math/MathML" xmlns:form="urn:oasis:names:tc:opendocument:xmlns:form:1.0" xmlns:script="urn:oasis:names:tc:opendocument:xmlns:script:1.0" xmlns:dom="http://www.w3.org/2001/xml-events" office:version="1.2">
  <office:font-face-decls>
    <style:font-face style:name="Chandas" svg:font-family="Chandas" style:font-pitch="variable"/>
    <style:font-face style:name="LKLUG" svg:font-family="LKLUG" style:font-pitch="variable"/>
    <style:font-face style:name="Liberation Sans" svg:font-family="'Liberation Sans'" style:font-family-generic="roman" style:font-pitch="variable"/>
    <style:font-face style:name="Noto Sans" svg:font-family="'Noto Sans'" style:font-family-generic="roman" style:font-pitch="variable"/>
    <style:font-face style:name="Liberation Sans1" svg:font-family="'Liberation Sans'" style:font-family-generic="swiss" style:font-pitch="variable"/>
    <style:font-face style:name="DejaVu Sans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styles>
    <draw:gradient draw:name="Filled" draw:style="linear" draw:start-color="#ffffff" draw:end-color="#cccccc" draw:start-intensity="100%" draw:end-intensity="100%" draw:angle="300" draw:border="0%"/>
    <draw:gradient draw:name="Filled_20_Blue" draw:display-name="Filled Blue" draw:style="linear" draw:start-color="#729fcf" draw:end-color="#355269" draw:start-intensity="100%" draw:end-intensity="100%" draw:angle="300" draw:border="0%"/>
    <draw:gradient draw:name="Filled_20_Green" draw:display-name="Filled Green" draw:style="linear" draw:start-color="#77bc65" draw:end-color="#127622" draw:start-intensity="100%" draw:end-intensity="100%" draw:angle="300" draw:border="0%"/>
    <draw:gradient draw:name="Filled_20_Red" draw:display-name="Filled Red" draw:style="linear" draw:start-color="#ff6d6d" draw:end-color="#c9211e" draw:start-intensity="100%" draw:end-intensity="100%" draw:angle="300" draw:border="0%"/>
    <draw:gradient draw:name="Filled_20_Yellow" draw:display-name="Filled Yellow" draw:style="linear" draw:start-color="#ffde59" draw:end-color="#b47804" draw:start-intensity="100%" draw:end-intensity="100%" draw:angle="300" draw:border="0%"/>
    <draw:gradient draw:name="Shapes" draw:style="rectangular" draw:cx="50%" draw:cy="50%" draw:start-color="#cccccc" draw:end-color="#ffffff" draw:start-intensity="100%" draw:end-intensity="100%" draw:angle="0" draw:border="0%"/>
    <draw:fill-image draw:name="Bitmap_20_1" draw:display-name="Bitmap 1" xlink:href="Pictures/10000000000004220000031A708F2938FA32B4A6.png" xlink:type="simple" xlink:show="embed" xlink:actuate="onLoad"/>
    <draw:fill-image draw:name="background" xlink:href="Pictures/100000000000033C0000026DFE0BE24429D9C536.png" xlink:type="simple" xlink:show="embed" xlink:actuate="onLoad"/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style:font-name="Liberation Sans" fo:font-size="24pt" fo:language="en" fo:country="US" style:font-name-asian="DejaVu Sans" style:font-size-asian="24pt" style:language-asian="zh" style:country-asian="CN" style:font-name-complex="DejaVu Sans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size-asian="18pt" style:font-style-asian="normal" style:font-weight-asian="normal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>
      <style:graphic-properties svg:stroke-color="#000000" draw:fill="none"/>
    </style:style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2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Shapes"/>
      <style:text-properties fo:font-size="14pt" fo:font-weight="bold"/>
    </style:style>
    <style:style style:name="Filled" style:family="graphic" style:parent-style-name="Shapes">
      <style:graphic-properties draw:fill="gradient" draw:fill-gradient-name="Filled"/>
    </style:style>
    <style:style style:name="Filled_20_Blue" style:display-name="Filled Blue" style:family="graphic" style:parent-style-name="Filled">
      <style:graphic-properties draw:fill-gradient-name="Filled_20_Blue"/>
      <style:text-properties fo:color="#ffffff"/>
    </style:style>
    <style:style style:name="Filled_20_Green" style:display-name="Filled Green" style:family="graphic" style:parent-style-name="Filled">
      <style:graphic-properties draw:fill-gradient-name="Filled_20_Green"/>
      <style:text-properties fo:color="#ffffff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Filled_20_Red"/>
      <style:text-properties fo:color="#ffffff"/>
    </style:style>
    <style:style style:name="Filled_20_Yellow" style:display-name="Filled Yellow" style:family="graphic" style:parent-style-name="Filled">
      <style:graphic-properties draw:fill-gradient-name="Filled_20_Yellow"/>
      <style:text-properties fo:color="#ffffff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/>
    </style:style>
    <style:style style:name="Outlined_20_Green" style:display-name="Outlined Green" style:family="graphic" style:parent-style-name="Outlined">
      <style:graphic-properties svg:stroke-color="#127622"/>
      <style:text-properties fo:color="#127622"/>
    </style:style>
    <style:style style:name="Outlined_20_Red" style:display-name="Outlined Red" style:family="graphic" style:parent-style-name="Outlined">
      <style:graphic-properties svg:stroke-color="#c9211e"/>
      <style:text-properties fo:color="#c9211e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 style:font-size-asian="16pt" style:font-size-complex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 style:font-size-asian="44pt" style:font-size-complex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 style:font-size-asian="18pt" style:font-size-complex="18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 style:font-size-asian="36pt" style:font-size-complex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 style:font-size-asian="24pt" style:font-size-complex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 style:font-size-asian="18pt" style:font-weight-asian="bold" style:font-size-complex="18pt" style:font-weight-complex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 style:font-size-asian="14pt" style:font-style-asian="italic" style:font-weight-asian="bold" style:font-size-complex="14pt" style:font-style-complex="italic" style:font-weight-complex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 style:font-size-asian="12pt" style:font-size-complex="12pt"/>
    </style:style>
    <style:style style:name="default" style:family="table-cell">
      <loext:graphic-properties draw:fill="solid" draw:fill-color="#ccccff" draw:textarea-horizontal-align="left" draw:textarea-vertical-align="top" fo:padding-top="0.13cm" fo:padding-bottom="0.13cm" fo:padding-left="0.25cm" fo:padding-right="0.25cm"/>
      <style:paragraph-properties fo:margin-left="0cm" fo:margin-right="0cm" fo:margin-top="0cm" fo:margin-bottom="0cm" fo:line-height="100%" fo:text-indent="0cm" fo:border="0.03pt solid #ffffff"/>
      <style:text-properties style:use-window-font-color="true" style:font-name="Liberation Sans" fo:font-family="'Liberation Sans'" style:font-family-generic="roman" style:font-pitch="variable" fo:font-size="18pt" style:letter-kerning="true" style:font-name-asian="Noto Sans CJK SC" style:font-family-asian="'Noto Sans CJK SC'" style:font-family-generic-asian="system" style:font-pitch-asian="variable" style:font-size-asian="18pt" style:font-name-complex="Lohit Devanagari" style:font-family-complex="'Lohit Devanagari'" style:font-family-generic-complex="system" style:font-pitch-complex="variable" style:font-size-complex="18pt"/>
    </style:style>
    <style:style style:name="gray1" style:family="table-cell" style:parent-style-name="default">
      <loext:graphic-properties draw:fill="solid" draw:fill-color="#e6e6e6"/>
    </style:style>
    <style:style style:name="gray2" style:family="table-cell" style:parent-style-name="default">
      <loext:graphic-properties draw:fill="solid" draw:fill-color="#cccccc"/>
    </style:style>
    <style:style style:name="gray3" style:family="table-cell" style:parent-style-name="default">
      <loext:graphic-properties draw:fill="solid" draw:fill-color="#b3b3b3"/>
    </style:style>
    <table:table-template text:style-name="default" table:name="default">
      <table:first-row table:style-name="gray3"/>
      <table:last-row table:style-name="gray3"/>
      <table:first-column table:style-name="gray3"/>
      <table:last-column table:style-name="gray3"/>
      <table:body table:style-name="gray1"/>
      <table:odd-rows table:style-name="gray2"/>
      <table:odd-columns table:style-name="gray2"/>
    </table:table-template>
    <style:style style:name="Blueprint_20_Plans-background" style:display-name="Blueprint Plans-background" style:family="presentation">
      <style:graphic-properties draw:stroke="none" draw:fill="bitmap" draw:fill-image-name="Bitmap_20_1" style:repeat="stretch"/>
      <style:text-properties style:letter-kerning="true"/>
    </style:style>
    <style:style style:name="Blueprint_20_Plans-backgroundobjects" style:display-name="Blueprint Plans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Blueprint_20_Plans-notes" style:display-name="Blueprint Plans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Blueprint_20_Plans-outline1" style:display-name="Blueprint Plans-outline1" style:family="presentation">
      <style:graphic-properties draw:stroke="none" draw:fill="none" draw:auto-grow-height="false" draw:fit-to-size="shrink-to-fit" style:shrink-to-fit="true">
        <text:list-style style:name="Blueprint_20_Plans-outline1" style:display-name="Blueprint Plans-outline1">
          <text:list-level-style-bullet text:level="1" text:bullet-char="●">
            <style:list-level-properties text:space-before="0.3cm" text:min-label-width="0.9cm"/>
            <style:text-properties fo:font-family="StarSymbol" fo:color="#ffffff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fo:color="#ffffff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fo:color="#ffffff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fo:color="#ffffff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fo:color="#ffffff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fo:color="#ffffff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fo:color="#ffffff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fo:color="#ffffff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fo:color="#ffffff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fo:color="#ffffff" fo:font-size="45%"/>
          </text:list-level-style-bullet>
        </text:list-style>
      </style:graphic-properties>
      <style:paragraph-properties fo:margin-left="0cm" fo:margin-right="0cm" fo:margin-top="0.666cm" fo:margin-bottom="0cm" fo:text-indent="0cm"/>
      <style:text-properties fo:font-variant="normal" fo:text-transform="none" fo:color="#ffffff" style:text-outline="false" style:text-line-through-style="none" style:text-line-through-type="none" style:font-name="Liberation Sans" fo:font-family="'Liberation Sans'" style:font-family-generic="roman" style:font-pitch="variable" fo:font-size="42pt" fo:font-style="normal" fo:text-shadow="none" style:text-underline-style="none" fo:font-weight="normal" style:letter-kerning="true" fo:background-color="transparent" style:font-size-asian="42pt" style:font-style-asian="normal" style:font-weight-asian="normal" style:font-size-complex="42pt" style:font-style-complex="normal" style:font-weight-complex="normal" style:text-emphasize="none" style:font-relief="none" style:text-overline-style="none" style:text-overline-color="font-color"/>
    </style:style>
    <style:style style:name="Blueprint_20_Plans-outline2" style:display-name="Blueprint Plans-outline2" style:family="presentation" style:parent-style-name="Blueprint_20_Plans-outline1">
      <style:paragraph-properties fo:margin-left="0cm" fo:margin-right="0cm" fo:margin-top="0.533cm" fo:margin-bottom="0cm" fo:text-indent="0cm"/>
    </style:style>
    <style:style style:name="Blueprint_20_Plans-outline3" style:display-name="Blueprint Plans-outline3" style:family="presentation" style:parent-style-name="Blueprint_20_Plans-outline2">
      <style:paragraph-properties fo:margin-left="0cm" fo:margin-right="0cm" fo:margin-top="0.4cm" fo:margin-bottom="0cm" fo:text-indent="0cm"/>
    </style:style>
    <style:style style:name="Blueprint_20_Plans-outline4" style:display-name="Blueprint Plans-outline4" style:family="presentation" style:parent-style-name="Blueprint_20_Plans-outline3">
      <style:paragraph-properties fo:margin-left="0cm" fo:margin-right="0cm" fo:margin-top="0.266cm" fo:margin-bottom="0cm" fo:text-indent="0cm"/>
    </style:style>
    <style:style style:name="Blueprint_20_Plans-outline5" style:display-name="Blueprint Plans-outline5" style:family="presentation" style:parent-style-name="Blueprint_20_Plans-outline4">
      <style:paragraph-properties fo:margin-left="0cm" fo:margin-right="0cm" fo:margin-top="0.133cm" fo:margin-bottom="0cm" fo:text-indent="0cm"/>
    </style:style>
    <style:style style:name="Blueprint_20_Plans-outline6" style:display-name="Blueprint Plans-outline6" style:family="presentation" style:parent-style-name="Blueprint_20_Plans-outline5">
      <style:paragraph-properties fo:margin-left="0cm" fo:margin-right="0cm" fo:margin-top="0.133cm" fo:margin-bottom="0cm" fo:text-indent="0cm"/>
    </style:style>
    <style:style style:name="Blueprint_20_Plans-outline7" style:display-name="Blueprint Plans-outline7" style:family="presentation" style:parent-style-name="Blueprint_20_Plans-outline6">
      <style:paragraph-properties fo:margin-left="0cm" fo:margin-right="0cm" fo:margin-top="0.133cm" fo:margin-bottom="0cm" fo:text-indent="0cm"/>
    </style:style>
    <style:style style:name="Blueprint_20_Plans-outline8" style:display-name="Blueprint Plans-outline8" style:family="presentation" style:parent-style-name="Blueprint_20_Plans-outline7">
      <style:paragraph-properties fo:margin-left="0cm" fo:margin-right="0cm" fo:margin-top="0.133cm" fo:margin-bottom="0cm" fo:text-indent="0cm"/>
    </style:style>
    <style:style style:name="Blueprint_20_Plans-outline9" style:display-name="Blueprint Plans-outline9" style:family="presentation" style:parent-style-name="Blueprint_20_Plans-outline8">
      <style:paragraph-properties fo:margin-left="0cm" fo:margin-right="0cm" fo:margin-top="0.133cm" fo:margin-bottom="0cm" fo:text-indent="0cm"/>
    </style:style>
    <style:style style:name="Blueprint_20_Plans-subtitle" style:display-name="Blueprint Plans-subtitle" style:family="presentation">
      <style:graphic-properties draw:stroke="none" draw:fill="none" draw:textarea-vertical-align="middle">
        <text:list-style style:name="Blueprint_20_Plans-subtitle" style:display-name="Blueprint Plans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fo:color="#ffffff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Blueprint_20_Plans-title" style:display-name="Blueprint Plans-title" style:family="presentation">
      <style:graphic-properties draw:stroke="none" draw:fill="none" draw:textarea-vertical-align="middle">
        <text:list-style style:name="Blueprint_20_Plans-title" style:display-name="Blueprint Plans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fo:color="#ffffff" style:text-outline="false" style:text-line-through-style="none" style:text-line-through-type="none" style:font-name="Liberation Sans" fo:font-family="'Liberation Sans'" style:font-family-generic="roman" style:font-pitch="variable" fo:font-size="58.5999984741211pt" fo:font-style="normal" fo:text-shadow="none" style:text-underline-style="none" fo:font-weight="normal" style:letter-kerning="true" fo:background-color="transparent" style:font-size-asian="58.5999984741211pt" style:font-style-asian="normal" style:font-weight-asian="normal" style:font-size-complex="58.5999984741211pt" style:font-style-complex="normal" style:font-weight-complex="normal" style:text-emphasize="none" style:font-relief="none" style:text-overline-style="none" style:text-overline-color="font-color"/>
    </style:style>
    <style:style style:name="Standard-background" style:family="presentation">
      <style:graphic-properties draw:stroke="none" draw:fill="bitmap" draw:fill-image-name="background" style:repeat="stretch"/>
      <style:text-properties style:letter-kerning="true"/>
    </style:style>
    <style:style style:name="Standard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Standard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Standard-outline1" style:family="presentation">
      <style:graphic-properties draw:stroke="none" draw:fill="none" draw:auto-grow-height="false" draw:fit-to-size="shrink-to-fit" style:shrink-to-fit="true">
        <text:list-style style:name="Standard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Standard-outline2" style:family="presentation" style:parent-style-name="Standard-outline1">
      <style:paragraph-properties fo:margin-top="0.4cm" fo:margin-bottom="0cm"/>
      <style:text-properties fo:font-size="28pt" style:font-size-asian="28pt" style:font-size-complex="28pt"/>
    </style:style>
    <style:style style:name="Standard-outline3" style:family="presentation" style:parent-style-name="Standard-outline2">
      <style:paragraph-properties fo:margin-top="0.3cm" fo:margin-bottom="0cm"/>
      <style:text-properties fo:font-size="24pt" style:font-size-asian="24pt" style:font-size-complex="24pt"/>
    </style:style>
    <style:style style:name="Standard-outline4" style:family="presentation" style:parent-style-name="Standard-outline3">
      <style:paragraph-properties fo:margin-top="0.2cm" fo:margin-bottom="0cm"/>
      <style:text-properties fo:font-size="20pt" style:font-size-asian="20pt" style:font-size-complex="20pt"/>
    </style:style>
    <style:style style:name="Standard-outline5" style:family="presentation" style:parent-style-name="Standard-outline4">
      <style:paragraph-properties fo:margin-top="0.1cm" fo:margin-bottom="0cm"/>
      <style:text-properties fo:font-size="20pt" style:font-size-asian="20pt" style:font-size-complex="20pt"/>
    </style:style>
    <style:style style:name="Standard-outline6" style:family="presentation" style:parent-style-name="Standard-outline5">
      <style:paragraph-properties fo:margin-top="0.1cm" fo:margin-bottom="0cm"/>
      <style:text-properties fo:font-size="20pt" style:font-size-asian="20pt" style:font-size-complex="20pt"/>
    </style:style>
    <style:style style:name="Standard-outline7" style:family="presentation" style:parent-style-name="Standard-outline6">
      <style:paragraph-properties fo:margin-top="0.1cm" fo:margin-bottom="0cm"/>
      <style:text-properties fo:font-size="20pt" style:font-size-asian="20pt" style:font-size-complex="20pt"/>
    </style:style>
    <style:style style:name="Standard-outline8" style:family="presentation" style:parent-style-name="Standard-outline7">
      <style:paragraph-properties fo:margin-top="0.1cm" fo:margin-bottom="0cm"/>
      <style:text-properties fo:font-size="20pt" style:font-size-asian="20pt" style:font-size-complex="20pt"/>
    </style:style>
    <style:style style:name="Standard-outline9" style:family="presentation" style:parent-style-name="Standard-outline8">
      <style:paragraph-properties fo:margin-top="0.1cm" fo:margin-bottom="0cm"/>
      <style:text-properties fo:font-size="20pt" style:font-size-asian="20pt" style:font-size-complex="20pt"/>
    </style:style>
    <style:style style:name="Standard-subtitle" style:family="presentation">
      <style:graphic-properties draw:stroke="none" draw:fill="none" draw:textarea-vertical-align="middle">
        <text:list-style style:name="Standard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Standard-title" style:family="presentation">
      <style:graphic-properties draw:stroke="none" draw:fill="none" draw:textarea-vertical-align="middle">
        <text:list-style style:name="Standard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size-asian="44pt" style:font-style-asian="normal" style:font-weight-asian="normal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21cm" style:print-orientation="landscape"/>
    </style:page-layout>
    <style:style style:name="Mdp1" style:family="drawing-page">
      <style:drawing-page-properties draw:background-size="border" draw:fill="bitmap" draw:fill-image-name="Bitmap_20_1" style:repeat="stretch"/>
    </style:style>
    <style:style style:name="Mdp2" style:family="drawing-page">
      <style:drawing-page-properties draw:background-size="border" draw:fill="bitmap" draw:fill-image-name="background" style:repeat="stretch"/>
    </style:style>
    <style:style style:name="Mdp3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  <style:paragraph-properties style:writing-mode="lr-tb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1" style:family="presentation" style:parent-style-name="Blueprint_20_Plans-backgroundobjects">
      <style:graphic-properties draw:stroke="none" draw:fill="none" draw:fill-color="#ffffff" draw:auto-grow-height="false" fo:min-height="1.086cm"/>
      <style:paragraph-properties style:writing-mode="lr-tb"/>
    </style:style>
    <style:style style:name="Mpr2" style:family="presentation" style:parent-style-name="Blueprint_20_Plans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3" style:family="presentation" style:parent-style-name="Blueprint_20_Plans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r4" style:family="presentation" style:parent-style-name="Standard-backgroundobjects">
      <style:graphic-properties draw:stroke="none" draw:fill="none" draw:fill-color="#ffffff" draw:auto-grow-height="false" fo:min-height="1.449cm"/>
      <style:paragraph-properties style:writing-mode="lr-tb"/>
    </style:style>
    <style:style style:name="Mpr5" style:family="presentation" style:parent-style-name="Standard-backgroundobjects">
      <style:graphic-properties draw:stroke="none" draw:fill="none" draw:fill-color="#ffffff" draw:auto-grow-height="false" fo:min-height="1.485cm"/>
      <style:paragraph-properties style:writing-mode="lr-tb"/>
    </style:style>
    <style:style style:name="Mpr6" style:family="presentation" style:parent-style-name="Standard-backgroundobjects">
      <style:graphic-properties draw:stroke="none" draw:fill="none" draw:fill-color="#ffffff" draw:textarea-vertical-align="bottom" draw:auto-grow-height="false" fo:min-height="1.485cm"/>
      <style:paragraph-properties style:writing-mode="lr-tb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style:text-properties fo:color="#ffffff" fo:font-size="14pt" style:font-size-asian="14pt" style:font-size-complex="14pt"/>
    </style:style>
    <style:style style:name="MP6" style:family="paragraph">
      <loext:graphic-properties draw:fill="none" draw:fill-color="#ffffff"/>
      <style:text-properties fo:color="#ffffff" fo:font-size="14pt" style:font-size-asian="14pt" style:font-size-complex="14pt"/>
    </style:style>
    <style:style style:name="MP7" style:family="paragraph">
      <style:paragraph-properties fo:text-align="center"/>
      <style:text-properties fo:color="#ffffff" fo:font-size="14pt" style:font-size-asian="14pt" style:font-size-complex="14pt"/>
    </style:style>
    <style:style style:name="MP8" style:family="paragraph">
      <loext:graphic-properties draw:fill="none" draw:fill-color="#ffffff"/>
      <style:paragraph-properties fo:text-align="center"/>
      <style:text-properties fo:color="#ffffff" fo:font-size="14pt" style:font-size-asian="14pt" style:font-size-complex="14pt"/>
    </style:style>
    <style:style style:name="MP9" style:family="paragraph">
      <style:paragraph-properties fo:text-align="end"/>
      <style:text-properties fo:color="#ffffff" fo:font-size="14pt" style:font-size-asian="14pt" style:font-size-complex="14pt"/>
    </style:style>
    <style:style style:name="MP10" style:family="paragraph">
      <loext:graphic-properties draw:fill="none" draw:fill-color="#ffffff"/>
      <style:paragraph-properties fo:text-align="end"/>
      <style:text-properties fo:color="#ffffff" fo:font-size="14pt" style:font-size-asian="14pt" style:font-size-complex="14pt"/>
    </style:style>
    <style:style style:name="MP11" style:family="paragraph">
      <style:paragraph-properties fo:text-align="center"/>
      <style:text-properties fo:font-size="14pt" style:font-size-asian="14pt" style:font-size-complex="14pt"/>
    </style:style>
    <style:style style:name="MP12" style:family="paragraph">
      <loext:graphic-properties draw:fill="none" draw:fill-color="#ffffff"/>
      <style:paragraph-properties fo:text-align="center"/>
      <style:text-properties fo:font-size="14pt" style:font-size-asian="14pt" style:font-size-complex="14pt"/>
    </style:style>
    <style:style style:name="MT1" style:family="text">
      <style:text-properties fo:font-size="14pt" style:font-size-asian="14pt" style:font-size-complex="14pt"/>
    </style:style>
    <style:style style:name="MT2" style:family="text">
      <style:text-properties fo:color="#ffffff"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3"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3</text:page-number>
            </text:span>
          </text:p>
        </draw:text-box>
      </draw:frame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</style:handout-master>
    <style:master-page style:name="Blueprint_20_Plans" style:display-name="Blueprint Plans" style:page-layout-name="PM1" draw:style-name="Mdp1">
      <draw:frame presentation:style-name="Blueprint_20_Plans-title" draw:layer="backgroundobjects" svg:width="25.199cm" svg:height="4.8cm" svg:x="1.4cm" svg:y="3cm" presentation:class="title" presentation:placeholder="true">
        <draw:text-box/>
      </draw:frame>
      <draw:frame presentation:style-name="Blueprint_20_Plans-outline1" draw:layer="backgroundobjects" svg:width="25.199cm" svg:height="10.2cm" svg:x="1.4cm" svg:y="8.8cm" presentation:class="outline" presentation:placeholder="true">
        <draw:text-box/>
      </draw:frame>
      <draw:frame presentation:style-name="Mpr1" draw:text-style-name="MP6" draw:layer="backgroundobjects" svg:width="6.523cm" svg:height="1.447cm" svg:x="1.4cm" svg:y="19.13cm" presentation:class="date-time">
        <draw:text-box>
          <text:p text:style-name="MP5">
            <text:span text:style-name="MT2">
              <presentation:date-time/>
            </text:span>
          </text:p>
        </draw:text-box>
      </draw:frame>
      <draw:frame presentation:style-name="Mpr1" draw:text-style-name="MP8" draw:layer="backgroundobjects" svg:width="8.875cm" svg:height="1.447cm" svg:x="9.576cm" svg:y="19.13cm" presentation:class="footer">
        <draw:text-box>
          <text:p text:style-name="MP7">
            <text:span text:style-name="MT2">
              <presentation:footer/>
            </text:span>
          </text:p>
        </draw:text-box>
      </draw:frame>
      <draw:frame presentation:style-name="Mpr1" draw:text-style-name="MP10" draw:layer="backgroundobjects" svg:width="6.523cm" svg:height="1.447cm" svg:x="20.076cm" svg:y="19.13cm" presentation:class="page-number">
        <draw:text-box>
          <text:p text:style-name="MP9">
            <text:span text:style-name="MT2">
              <text:page-number>3</text:page-number>
            </text:span>
          </text:p>
        </draw:text-box>
      </draw:frame>
      <presentation:notes style:page-layout-name="PM0">
        <draw:page-thumbnail presentation:style-name="Blueprint_20_Plans-title" draw:layer="backgroundobjects" svg:width="19.798cm" svg:height="11.136cm" svg:x="0.6cm" svg:y="2.257cm" presentation:class="page"/>
        <draw:frame presentation:style-name="Blueprint_20_Plans-notes" draw:layer="backgroundobjects" svg:width="16.799cm" svg:height="13.364cm" svg:x="2.1cm" svg:y="14.107cm" presentation:class="notes" presentation:placeholder="true">
          <draw:text-box/>
        </draw:frame>
        <draw:frame presentation:style-name="Mpr2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3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3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3</text:page-number>
              </text:span>
            </text:p>
          </draw:text-box>
        </draw:frame>
      </presentation:notes>
    </style:master-page>
    <style:master-page style:name="Standard" style:page-layout-name="PM1" draw:style-name="Mdp2">
      <draw:frame presentation:style-name="Standard-title" draw:layer="backgroundobjects" svg:width="25.199cm" svg:height="3.506cm" svg:x="1.4cm" svg:y="0.837cm" presentation:class="title" presentation:placeholder="true">
        <draw:text-box/>
      </draw:frame>
      <draw:frame presentation:style-name="Standard-outline1" draw:layer="backgroundobjects" svg:width="25.199cm" svg:height="12.179cm" svg:x="1.4cm" svg:y="4.914cm" presentation:class="outline" presentation:placeholder="true">
        <draw:text-box/>
      </draw:frame>
      <draw:frame presentation:style-name="Mpr4" draw:text-style-name="MP2" draw:layer="backgroundobjects" svg:width="6.523cm" svg:height="1.448cm" svg:x="1.4cm" svg:y="19.131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4" draw:text-style-name="MP12" draw:layer="backgroundobjects" svg:width="8.875cm" svg:height="1.448cm" svg:x="9.576cm" svg:y="19.131cm" presentation:class="footer">
        <draw:text-box>
          <text:p text:style-name="MP11">
            <text:span text:style-name="MT1">
              <presentation:footer/>
            </text:span>
          </text:p>
        </draw:text-box>
      </draw:frame>
      <draw:frame presentation:style-name="Mpr4" draw:text-style-name="MP4" draw:layer="backgroundobjects" svg:width="6.523cm" svg:height="1.448cm" svg:x="20.076cm" svg:y="19.131cm" presentation:class="page-number">
        <draw:text-box>
          <text:p text:style-name="MP3">
            <text:span text:style-name="MT1">
              <text:page-number>3</text:page-number>
            </text:span>
          </text:p>
        </draw:text-box>
      </draw:frame>
      <presentation:notes style:page-layout-name="PM0">
        <draw:page-thumbnail presentation:style-name="Standard-title" draw:layer="backgroundobjects" svg:width="19.798cm" svg:height="11.136cm" svg:x="0.6cm" svg:y="2.257cm" presentation:class="page"/>
        <draw:frame presentation:style-name="Standard-notes" draw:layer="backgroundobjects" svg:width="16.799cm" svg:height="13.364cm" svg:x="2.1cm" svg:y="14.107cm" presentation:class="notes" presentation:placeholder="true">
          <draw:text-box/>
        </draw:frame>
        <draw:frame presentation:style-name="Mpr5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5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6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6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3</text:page-number>
              </text:span>
            </text:p>
          </draw:text-box>
        </draw:frame>
      </presentation:notes>
    </style:master-page>
  </office:master-styles>
</office:document-styles>
</file>