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D616CE-AF2D-451C-9F6B-538BFEDD292D}" v="301" dt="2022-06-02T07:36:51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318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57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040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646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796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352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1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845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2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662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953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DEB8A1-0BB8-48FD-8739-36D42B5F2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45620" y="-21648"/>
            <a:ext cx="1446380" cy="2080204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6400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E888BFA-FA2E-44AF-9D7B-16D609CD4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52911"/>
            <a:ext cx="4238069" cy="400509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00" y="1122363"/>
            <a:ext cx="6539274" cy="1978346"/>
          </a:xfrm>
        </p:spPr>
        <p:txBody>
          <a:bodyPr>
            <a:normAutofit/>
          </a:bodyPr>
          <a:lstStyle/>
          <a:p>
            <a:r>
              <a:rPr lang="en-US" dirty="0" err="1"/>
              <a:t>Identificare</a:t>
            </a:r>
            <a:r>
              <a:rPr lang="en-US" dirty="0"/>
              <a:t> </a:t>
            </a:r>
            <a:r>
              <a:rPr lang="en-US" dirty="0" err="1"/>
              <a:t>placuta</a:t>
            </a:r>
            <a:r>
              <a:rPr lang="en-US" dirty="0"/>
              <a:t> de </a:t>
            </a:r>
            <a:r>
              <a:rPr lang="en-US" dirty="0" err="1"/>
              <a:t>inmatriculare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0" y="3509963"/>
            <a:ext cx="6539274" cy="1747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Bogai Stefan-Tudor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CE019E-45F4-43D5-9AB7-9B668C6E6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458881" y="3428995"/>
            <a:ext cx="886141" cy="802496"/>
            <a:chOff x="10948005" y="3272152"/>
            <a:chExt cx="868640" cy="78664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480AF2-3BB1-4050-B21E-AB449FE50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E90887-79C9-41C0-B858-2F1BBDB0D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C19F66-7FD5-40E7-9815-B07EFECA6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D5C72724-3286-4EB9-9914-3494FBE16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932523A8-D1B0-4E30-B39D-0D5333498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2FA0DBAA-ACBC-42C4-88B2-1EBB6EC0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1AE6197-E637-4088-81E6-76DCE41A5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FF54-BAA4-E2B5-C04C-658E3185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Librarii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81C24-E542-1F72-196D-B0B5A1E4D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807070" cy="35490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-OpenCV</a:t>
            </a:r>
          </a:p>
          <a:p>
            <a:r>
              <a:rPr lang="en-US" dirty="0"/>
              <a:t>-</a:t>
            </a:r>
            <a:r>
              <a:rPr lang="en-US" dirty="0" err="1"/>
              <a:t>PyTesseract</a:t>
            </a:r>
          </a:p>
          <a:p>
            <a:r>
              <a:rPr lang="en-US" dirty="0"/>
              <a:t>-</a:t>
            </a:r>
            <a:r>
              <a:rPr lang="en-US" dirty="0" err="1"/>
              <a:t>NumPY</a:t>
            </a: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0607DB-87CF-1BDB-9150-3D337B503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89" y="2519479"/>
            <a:ext cx="1076325" cy="1428750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C1DA1940-1F39-8311-F306-AA1FA151E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156" y="2517816"/>
            <a:ext cx="2743200" cy="1543587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75135E47-1F1F-684A-59CC-A9BDA84AD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302" y="2814851"/>
            <a:ext cx="2743200" cy="122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CAC2-A419-60EC-02D2-6A0F637E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functioneaza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3B4D-89E3-C600-E2D7-208E56892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incarca</a:t>
            </a:r>
            <a:r>
              <a:rPr lang="en-US" dirty="0"/>
              <a:t> un video.</a:t>
            </a:r>
          </a:p>
          <a:p>
            <a:r>
              <a:rPr lang="en-US" dirty="0"/>
              <a:t>2. Din video-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 </a:t>
            </a:r>
            <a:r>
              <a:rPr lang="en-US" dirty="0" err="1"/>
              <a:t>parcurgem</a:t>
            </a:r>
            <a:r>
              <a:rPr lang="en-US" dirty="0"/>
              <a:t> frame-urile.</a:t>
            </a:r>
          </a:p>
          <a:p>
            <a:r>
              <a:rPr lang="en-US" dirty="0"/>
              <a:t>3. Per frame se </a:t>
            </a:r>
            <a:r>
              <a:rPr lang="en-US" dirty="0" err="1"/>
              <a:t>prelucreaza</a:t>
            </a:r>
            <a:r>
              <a:rPr lang="en-US" dirty="0"/>
              <a:t> </a:t>
            </a:r>
            <a:r>
              <a:rPr lang="en-US" dirty="0" err="1"/>
              <a:t>imaginea</a:t>
            </a:r>
            <a:r>
              <a:rPr lang="en-US" dirty="0"/>
              <a:t> in </a:t>
            </a:r>
            <a:r>
              <a:rPr lang="en-US" dirty="0" err="1"/>
              <a:t>asa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separam</a:t>
            </a:r>
            <a:r>
              <a:rPr lang="en-US" dirty="0"/>
              <a:t> </a:t>
            </a:r>
            <a:r>
              <a:rPr lang="en-US" dirty="0" err="1"/>
              <a:t>placuta</a:t>
            </a:r>
            <a:r>
              <a:rPr lang="en-US" dirty="0"/>
              <a:t> de </a:t>
            </a:r>
            <a:r>
              <a:rPr lang="en-US" dirty="0" err="1"/>
              <a:t>inmatriculare</a:t>
            </a:r>
            <a:r>
              <a:rPr lang="en-US" dirty="0"/>
              <a:t> de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cadrului</a:t>
            </a:r>
            <a:r>
              <a:rPr lang="en-US" dirty="0"/>
              <a:t>.</a:t>
            </a:r>
          </a:p>
          <a:p>
            <a:r>
              <a:rPr lang="en-US" dirty="0"/>
              <a:t>4. Se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textul</a:t>
            </a:r>
            <a:r>
              <a:rPr lang="en-US" dirty="0"/>
              <a:t> </a:t>
            </a:r>
            <a:r>
              <a:rPr lang="en-US" dirty="0" err="1"/>
              <a:t>placutei</a:t>
            </a:r>
            <a:r>
              <a:rPr lang="en-US" dirty="0"/>
              <a:t>.</a:t>
            </a:r>
          </a:p>
          <a:p>
            <a:r>
              <a:rPr lang="en-US" dirty="0"/>
              <a:t>5. Se </a:t>
            </a:r>
            <a:r>
              <a:rPr lang="en-US" dirty="0" err="1"/>
              <a:t>creeaza</a:t>
            </a:r>
            <a:r>
              <a:rPr lang="en-US" dirty="0"/>
              <a:t> o </a:t>
            </a:r>
            <a:r>
              <a:rPr lang="en-US" dirty="0" err="1"/>
              <a:t>noua</a:t>
            </a:r>
            <a:r>
              <a:rPr lang="en-US" dirty="0"/>
              <a:t> imagine care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cadrul</a:t>
            </a:r>
            <a:r>
              <a:rPr lang="en-US" dirty="0"/>
              <a:t> initial + </a:t>
            </a:r>
            <a:r>
              <a:rPr lang="en-US" dirty="0" err="1"/>
              <a:t>textul</a:t>
            </a:r>
            <a:r>
              <a:rPr lang="en-US" dirty="0"/>
              <a:t> </a:t>
            </a:r>
            <a:r>
              <a:rPr lang="en-US" dirty="0" err="1"/>
              <a:t>detectat</a:t>
            </a:r>
            <a:r>
              <a:rPr lang="en-US" dirty="0"/>
              <a:t> de </a:t>
            </a:r>
            <a:r>
              <a:rPr lang="en-US" dirty="0" err="1"/>
              <a:t>PyTesseract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salvata</a:t>
            </a:r>
            <a:r>
              <a:rPr lang="en-US" dirty="0"/>
              <a:t> in </a:t>
            </a:r>
            <a:r>
              <a:rPr lang="en-US" dirty="0" err="1"/>
              <a:t>fisier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661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FED-0E23-DA76-EA8C-294202A3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Prelucrarea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 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9FDBD2D-68B1-5E26-A571-56174F9DC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310" y="2521885"/>
            <a:ext cx="3866371" cy="3549045"/>
          </a:xfrm>
        </p:spPr>
      </p:pic>
    </p:spTree>
    <p:extLst>
      <p:ext uri="{BB962C8B-B14F-4D97-AF65-F5344CB8AC3E}">
        <p14:creationId xmlns:p14="http://schemas.microsoft.com/office/powerpoint/2010/main" val="173896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3C41-4BF6-E7B3-8188-236162F2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Conturarea</a:t>
            </a:r>
            <a:r>
              <a:rPr lang="en-US" dirty="0"/>
              <a:t> </a:t>
            </a:r>
            <a:r>
              <a:rPr lang="en-US" dirty="0" err="1"/>
              <a:t>imaginii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4EB420D-D8B4-36C1-96C6-B85C96BFE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714" y="2521885"/>
            <a:ext cx="3847563" cy="3549045"/>
          </a:xfrm>
        </p:spPr>
      </p:pic>
    </p:spTree>
    <p:extLst>
      <p:ext uri="{BB962C8B-B14F-4D97-AF65-F5344CB8AC3E}">
        <p14:creationId xmlns:p14="http://schemas.microsoft.com/office/powerpoint/2010/main" val="376255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9588-1FB1-8CC8-7014-55168856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Separarea</a:t>
            </a:r>
            <a:r>
              <a:rPr lang="en-US" dirty="0"/>
              <a:t> </a:t>
            </a:r>
            <a:r>
              <a:rPr lang="en-US" dirty="0" err="1"/>
              <a:t>placutei</a:t>
            </a:r>
          </a:p>
        </p:txBody>
      </p:sp>
      <p:pic>
        <p:nvPicPr>
          <p:cNvPr id="4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1029D66A-D6ED-78BF-DC06-F6E18E3D2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308" y="3539170"/>
            <a:ext cx="5286375" cy="1514475"/>
          </a:xfrm>
        </p:spPr>
      </p:pic>
    </p:spTree>
    <p:extLst>
      <p:ext uri="{BB962C8B-B14F-4D97-AF65-F5344CB8AC3E}">
        <p14:creationId xmlns:p14="http://schemas.microsoft.com/office/powerpoint/2010/main" val="31327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F080-0B5B-1F4D-FF09-CEA4FA24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1229848" cy="1325563"/>
          </a:xfrm>
        </p:spPr>
        <p:txBody>
          <a:bodyPr/>
          <a:lstStyle/>
          <a:p>
            <a:r>
              <a:rPr lang="en-US" dirty="0"/>
              <a:t>4+5. </a:t>
            </a: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textului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adaugarea</a:t>
            </a:r>
            <a:r>
              <a:rPr lang="en-US" dirty="0"/>
              <a:t> pe </a:t>
            </a:r>
            <a:r>
              <a:rPr lang="en-US" dirty="0" err="1"/>
              <a:t>poza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B81430E-1177-E615-00D0-E722EDE91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70" y="2521885"/>
            <a:ext cx="3718450" cy="3549045"/>
          </a:xfrm>
        </p:spPr>
      </p:pic>
    </p:spTree>
    <p:extLst>
      <p:ext uri="{BB962C8B-B14F-4D97-AF65-F5344CB8AC3E}">
        <p14:creationId xmlns:p14="http://schemas.microsoft.com/office/powerpoint/2010/main" val="307917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5FA6-57CA-A071-EB0F-4DFBF57A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 err="1"/>
              <a:t>Multumesc</a:t>
            </a:r>
            <a:r>
              <a:rPr lang="en-US" sz="6000" dirty="0"/>
              <a:t> </a:t>
            </a:r>
            <a:r>
              <a:rPr lang="en-US" sz="6000" dirty="0" err="1"/>
              <a:t>pentru</a:t>
            </a:r>
            <a:r>
              <a:rPr lang="en-US" sz="6000" dirty="0"/>
              <a:t> </a:t>
            </a:r>
            <a:r>
              <a:rPr lang="en-US" sz="6000" dirty="0" err="1"/>
              <a:t>atentie</a:t>
            </a:r>
            <a:r>
              <a:rPr lang="en-US" sz="6000" dirty="0"/>
              <a:t>! :)</a:t>
            </a:r>
          </a:p>
        </p:txBody>
      </p:sp>
    </p:spTree>
    <p:extLst>
      <p:ext uri="{BB962C8B-B14F-4D97-AF65-F5344CB8AC3E}">
        <p14:creationId xmlns:p14="http://schemas.microsoft.com/office/powerpoint/2010/main" val="1644894068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RocaVTI</vt:lpstr>
      <vt:lpstr>Identificare placuta de inmatriculare</vt:lpstr>
      <vt:lpstr>Librarii</vt:lpstr>
      <vt:lpstr>Cum functioneaza?</vt:lpstr>
      <vt:lpstr>3. Prelucrarea imaginii </vt:lpstr>
      <vt:lpstr>3. Conturarea imaginii</vt:lpstr>
      <vt:lpstr>3. Separarea placutei</vt:lpstr>
      <vt:lpstr>4+5. Identificarea textului si adaugarea pe poza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60</cp:revision>
  <dcterms:created xsi:type="dcterms:W3CDTF">2022-06-02T07:08:50Z</dcterms:created>
  <dcterms:modified xsi:type="dcterms:W3CDTF">2022-06-02T07:37:19Z</dcterms:modified>
</cp:coreProperties>
</file>