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9" r:id="rId36"/>
    <p:sldId id="471" r:id="rId37"/>
    <p:sldId id="432" r:id="rId38"/>
    <p:sldId id="351" r:id="rId39"/>
    <p:sldId id="352" r:id="rId40"/>
    <p:sldId id="473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0" d="100"/>
          <a:sy n="80" d="100"/>
        </p:scale>
        <p:origin x="1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2/18/2015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5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4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jpeg"/><Relationship Id="rId15" Type="http://schemas.openxmlformats.org/officeDocument/2006/relationships/image" Target="../media/image5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://www.softwaregroup-bg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fo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– default </a:t>
            </a:r>
            <a:r>
              <a:rPr lang="en-US" dirty="0"/>
              <a:t>value, clips </a:t>
            </a:r>
            <a:r>
              <a:rPr lang="en-US" dirty="0" smtClean="0"/>
              <a:t>the text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– displays custom string as clipped text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Only supported by Firefox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2842233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6" y="412339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004917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426164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989012" y="6164786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'..';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59" y="5995601"/>
            <a:ext cx="5102664" cy="7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</a:t>
            </a:r>
            <a:r>
              <a:rPr lang="en-US" sz="3200" dirty="0" smtClean="0"/>
              <a:t>value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 smtClean="0"/>
              <a:t>Have different values in different browsers – Use pixels, em, rem, points</a:t>
            </a:r>
            <a:endParaRPr lang="en-US" sz="3000" dirty="0"/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fantasy</a:t>
            </a:r>
            <a:r>
              <a:rPr lang="en-US" sz="3000" dirty="0"/>
              <a:t>”, </a:t>
            </a:r>
            <a:r>
              <a:rPr lang="en-US" sz="3000" noProof="1" smtClean="0"/>
              <a:t>“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monospace</a:t>
            </a:r>
            <a:r>
              <a:rPr lang="en-US" sz="3000" noProof="1" smtClean="0"/>
              <a:t>”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b="1" noProof="1" smtClean="0">
                <a:hlinkClick r:id="rId2"/>
              </a:rPr>
              <a:t>http://google.com/fonts</a:t>
            </a:r>
            <a:r>
              <a:rPr lang="en-US" sz="3000" b="1" noProof="1" smtClean="0"/>
              <a:t> </a:t>
            </a:r>
            <a:r>
              <a:rPr lang="en-US" sz="3000" noProof="1" smtClean="0"/>
              <a:t>- Google free fonts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 smtClean="0"/>
              <a:t> – can be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1333</Words>
  <Application>Microsoft Office PowerPoint</Application>
  <PresentationFormat>Custom</PresentationFormat>
  <Paragraphs>282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2015-02-18T16:01:55Z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