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94D9"/>
    <a:srgbClr val="5B7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93" d="100"/>
          <a:sy n="93" d="100"/>
        </p:scale>
        <p:origin x="7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6F9C-8138-ED4D-AC4A-D3C3EB29335E}" type="datetimeFigureOut">
              <a:rPr lang="de-DE" smtClean="0"/>
              <a:t>27.06.16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ung 17"/>
          <p:cNvGrpSpPr/>
          <p:nvPr/>
        </p:nvGrpSpPr>
        <p:grpSpPr>
          <a:xfrm>
            <a:off x="106776" y="5234697"/>
            <a:ext cx="7723105" cy="1507774"/>
            <a:chOff x="106776" y="5234697"/>
            <a:chExt cx="7723105" cy="1507774"/>
          </a:xfrm>
        </p:grpSpPr>
        <p:sp>
          <p:nvSpPr>
            <p:cNvPr id="8" name="Rechteck 7"/>
            <p:cNvSpPr/>
            <p:nvPr/>
          </p:nvSpPr>
          <p:spPr>
            <a:xfrm>
              <a:off x="106776" y="5234697"/>
              <a:ext cx="7723105" cy="1507774"/>
            </a:xfrm>
            <a:prstGeom prst="rect">
              <a:avLst/>
            </a:prstGeom>
            <a:solidFill>
              <a:srgbClr val="2894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ung 12"/>
            <p:cNvGrpSpPr/>
            <p:nvPr/>
          </p:nvGrpSpPr>
          <p:grpSpPr>
            <a:xfrm>
              <a:off x="471058" y="5603863"/>
              <a:ext cx="6944350" cy="769442"/>
              <a:chOff x="648565" y="5682678"/>
              <a:chExt cx="6965343" cy="769442"/>
            </a:xfrm>
          </p:grpSpPr>
          <p:sp>
            <p:nvSpPr>
              <p:cNvPr id="11" name="Textfeld 10"/>
              <p:cNvSpPr txBox="1"/>
              <p:nvPr/>
            </p:nvSpPr>
            <p:spPr>
              <a:xfrm>
                <a:off x="648565" y="6175121"/>
                <a:ext cx="69653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Gernot Brunner  -  Stefan Cimander  -  Martin Hartmond  -  Thomas Weber</a:t>
                </a:r>
                <a:endParaRPr lang="en-US" sz="12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48565" y="5682678"/>
                <a:ext cx="69653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600" dirty="0" smtClean="0">
                    <a:solidFill>
                      <a:schemeClr val="bg1"/>
                    </a:solidFill>
                    <a:latin typeface="Corbel" charset="0"/>
                    <a:ea typeface="Corbel" charset="0"/>
                    <a:cs typeface="Corbel" charset="0"/>
                  </a:rPr>
                  <a:t>HCI-Abschlussprojekt</a:t>
                </a:r>
                <a:endParaRPr lang="en-US" sz="2600" dirty="0">
                  <a:solidFill>
                    <a:schemeClr val="bg1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sp>
        <p:nvSpPr>
          <p:cNvPr id="7" name="Rechteck 6"/>
          <p:cNvSpPr/>
          <p:nvPr/>
        </p:nvSpPr>
        <p:spPr>
          <a:xfrm>
            <a:off x="2864400" y="97447"/>
            <a:ext cx="7723105" cy="1553228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684784" y="458562"/>
            <a:ext cx="4082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Flappy </a:t>
            </a:r>
            <a:r>
              <a:rPr lang="en-US" sz="48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Penguin</a:t>
            </a:r>
            <a:endParaRPr lang="en-US" sz="4800" dirty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" y="1711361"/>
            <a:ext cx="5367099" cy="3462650"/>
          </a:xfrm>
          <a:prstGeom prst="rect">
            <a:avLst/>
          </a:prstGeom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31" y="97447"/>
            <a:ext cx="1378731" cy="6645023"/>
          </a:xfrm>
          <a:prstGeom prst="rect">
            <a:avLst/>
          </a:prstGeom>
        </p:spPr>
      </p:pic>
      <p:pic>
        <p:nvPicPr>
          <p:cNvPr id="15" name="Bild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05" y="1711360"/>
            <a:ext cx="5040000" cy="34626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7" y="97448"/>
            <a:ext cx="2717800" cy="1553227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07" y="5236994"/>
            <a:ext cx="2686698" cy="15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Corbel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Stefan Cimander</cp:lastModifiedBy>
  <cp:revision>10</cp:revision>
  <dcterms:created xsi:type="dcterms:W3CDTF">2016-06-27T11:02:08Z</dcterms:created>
  <dcterms:modified xsi:type="dcterms:W3CDTF">2016-06-27T11:55:29Z</dcterms:modified>
</cp:coreProperties>
</file>