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5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7CB6"/>
    <a:srgbClr val="289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92" d="100"/>
          <a:sy n="92" d="100"/>
        </p:scale>
        <p:origin x="-221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43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90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2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99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9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5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70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8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07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74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6F9C-8138-ED4D-AC4A-D3C3EB29335E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38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Hardware: Input device</a:t>
            </a:r>
            <a:endParaRPr lang="en-US" sz="36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1136" y="5841380"/>
            <a:ext cx="6174000" cy="909708"/>
          </a:xfrm>
          <a:prstGeom prst="rect">
            <a:avLst/>
          </a:prstGeom>
          <a:solidFill>
            <a:srgbClr val="28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640390" y="6111568"/>
            <a:ext cx="47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Integrating </a:t>
            </a:r>
            <a:r>
              <a:rPr lang="en-US" b="1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Flex Sensor </a:t>
            </a:r>
            <a:r>
              <a:rPr lang="en-US" b="1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into Penguin Plush Toy</a:t>
            </a:r>
            <a:endParaRPr lang="en-US" b="1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1026" name="Picture 2" descr="IMG_20160627_1301165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06" y="2094807"/>
            <a:ext cx="5022304" cy="2825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IMG_20160701_1212223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14" y="2094807"/>
            <a:ext cx="5022303" cy="282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Hardware: Breathing-Sensor</a:t>
            </a:r>
            <a:endParaRPr lang="en-US" sz="36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1136" y="5841380"/>
            <a:ext cx="6174000" cy="909708"/>
          </a:xfrm>
          <a:prstGeom prst="rect">
            <a:avLst/>
          </a:prstGeom>
          <a:solidFill>
            <a:srgbClr val="28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640390" y="6111568"/>
            <a:ext cx="457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Using Stretch Sensor for Breath Recognition</a:t>
            </a:r>
            <a:endParaRPr lang="en-US" b="1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11" name="Grafik 10" descr="C:\Users\Gernot\Dropbox\Studium\SE\SS16\HCI\Projekt\IMG_20160625_184539828_HDR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302" y="1460296"/>
            <a:ext cx="7337339" cy="4125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40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Benutzerdefiniert</PresentationFormat>
  <Paragraphs>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Cimander</dc:creator>
  <cp:lastModifiedBy>Gernot Brunner</cp:lastModifiedBy>
  <cp:revision>46</cp:revision>
  <dcterms:created xsi:type="dcterms:W3CDTF">2016-06-27T11:02:08Z</dcterms:created>
  <dcterms:modified xsi:type="dcterms:W3CDTF">2016-07-12T08:37:27Z</dcterms:modified>
</cp:coreProperties>
</file>