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FFFF"/>
    <a:srgbClr val="5B7CB6"/>
    <a:srgbClr val="289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Objects="1">
      <p:cViewPr varScale="1">
        <p:scale>
          <a:sx n="78" d="100"/>
          <a:sy n="78" d="100"/>
        </p:scale>
        <p:origin x="10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90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5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70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74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6F9C-8138-ED4D-AC4A-D3C3EB29335E}" type="datetimeFigureOut">
              <a:rPr lang="de-DE" smtClean="0"/>
              <a:t>13.07.2016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749B-5F51-9A42-930D-44F09B8F8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38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Q-Learning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045029" y="1994263"/>
            <a:ext cx="10093234" cy="215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6" y="1556792"/>
            <a:ext cx="4297803" cy="3909006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375920" y="2644170"/>
            <a:ext cx="6480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Q-Table is a JavaScript </a:t>
            </a:r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State is key-type, i.e. </a:t>
            </a:r>
            <a:r>
              <a:rPr lang="en-GB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GB" sz="2400" dirty="0" smtClean="0"/>
              <a:t> or </a:t>
            </a:r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String</a:t>
            </a:r>
            <a:endParaRPr lang="en-GB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a typeface="Source Code Pro" panose="020B0509030403020204" pitchFamily="49" charset="0"/>
              </a:rPr>
              <a:t>Challenge: Encode game state as &lt;32bit Integer</a:t>
            </a:r>
          </a:p>
        </p:txBody>
      </p:sp>
    </p:spTree>
    <p:extLst>
      <p:ext uri="{BB962C8B-B14F-4D97-AF65-F5344CB8AC3E}">
        <p14:creationId xmlns:p14="http://schemas.microsoft.com/office/powerpoint/2010/main" val="39383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Q-Learning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045029" y="1994263"/>
            <a:ext cx="10093234" cy="215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6" y="1556792"/>
            <a:ext cx="4297803" cy="390900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375920" y="2459504"/>
            <a:ext cx="648072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Discretize Space in front of the penguin in n (&lt;32)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a typeface="Source Code Pro" panose="020B0509030403020204" pitchFamily="49" charset="0"/>
              </a:rPr>
              <a:t>Encode obstacle or </a:t>
            </a:r>
            <a:r>
              <a:rPr lang="en-GB" sz="2400" dirty="0" smtClean="0">
                <a:ea typeface="Source Code Pro" panose="020B0509030403020204" pitchFamily="49" charset="0"/>
                <a:cs typeface="Segoe UI Semilight" panose="020B0402040204020203" pitchFamily="34" charset="0"/>
              </a:rPr>
              <a:t>¬obstacle bitwise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ea typeface="Source Code Pro" panose="020B0509030403020204" pitchFamily="49" charset="0"/>
              <a:cs typeface="Segoe UI Semilight" panose="020B0402040204020203" pitchFamily="34" charset="0"/>
            </a:endParaRPr>
          </a:p>
          <a:p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Segoe UI Semilight" panose="020B0402040204020203" pitchFamily="34" charset="0"/>
              </a:rPr>
              <a:t>0001 0011 0000 0000</a:t>
            </a:r>
            <a:endParaRPr lang="en-GB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Q-Learning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045029" y="1994263"/>
            <a:ext cx="10093234" cy="215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" y="1556791"/>
            <a:ext cx="4298687" cy="391068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5375920" y="2644170"/>
            <a:ext cx="64807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ea typeface="Source Code Pro" panose="020B0509030403020204" pitchFamily="49" charset="0"/>
              </a:rPr>
              <a:t>Append n bits: Discretized penguin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>
              <a:ea typeface="Source Code Pro" panose="020B0509030403020204" pitchFamily="49" charset="0"/>
            </a:endParaRPr>
          </a:p>
          <a:p>
            <a:r>
              <a:rPr lang="en-GB" sz="2400" dirty="0" smtClean="0">
                <a:ea typeface="Source Code Pro" panose="020B0509030403020204" pitchFamily="49" charset="0"/>
              </a:rPr>
              <a:t>e.g. Penguin 10 </a:t>
            </a:r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GB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0000 </a:t>
            </a:r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1010</a:t>
            </a:r>
            <a:r>
              <a:rPr lang="en-GB" sz="2400" dirty="0" smtClean="0">
                <a:ea typeface="Source Code Pro" panose="020B0509030403020204" pitchFamily="49" charset="0"/>
              </a:rPr>
              <a:t>) Units from top</a:t>
            </a:r>
            <a:endParaRPr lang="en-GB" sz="2400" dirty="0">
              <a:ea typeface="Source Code Pro" panose="020B0509030403020204" pitchFamily="49" charset="0"/>
            </a:endParaRP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Segoe UI Semilight" panose="020B0402040204020203" pitchFamily="34" charset="0"/>
              </a:rPr>
              <a:t>0001 0011 0000 0000 </a:t>
            </a:r>
            <a:r>
              <a:rPr lang="en-GB" sz="2400" dirty="0" smtClean="0">
                <a:latin typeface="Source Code Pro" panose="020B0509030403020204" pitchFamily="49" charset="0"/>
                <a:ea typeface="Source Code Pro" panose="020B0509030403020204" pitchFamily="49" charset="0"/>
                <a:cs typeface="Segoe UI Semilight" panose="020B0402040204020203" pitchFamily="34" charset="0"/>
              </a:rPr>
              <a:t>0000 1010</a:t>
            </a:r>
            <a:endParaRPr lang="en-GB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8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441007" y="97443"/>
            <a:ext cx="6534000" cy="1149464"/>
          </a:xfrm>
          <a:prstGeom prst="rect">
            <a:avLst/>
          </a:prstGeom>
          <a:solidFill>
            <a:srgbClr val="5B7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701636" y="349009"/>
            <a:ext cx="604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Q-Learning</a:t>
            </a:r>
            <a:endParaRPr lang="en-US" sz="3600" dirty="0" smtClean="0">
              <a:solidFill>
                <a:schemeClr val="bg1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6" y="97448"/>
            <a:ext cx="2299129" cy="114945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47" y="97444"/>
            <a:ext cx="3092171" cy="1149464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70" y="5841380"/>
            <a:ext cx="5777048" cy="909708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11136" y="5841380"/>
            <a:ext cx="6174000" cy="909708"/>
          </a:xfrm>
          <a:prstGeom prst="rect">
            <a:avLst/>
          </a:prstGeom>
          <a:solidFill>
            <a:srgbClr val="28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045029" y="1994263"/>
            <a:ext cx="10093234" cy="215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3" y="1556791"/>
            <a:ext cx="4298687" cy="391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5375920" y="2644170"/>
                <a:ext cx="6480720" cy="15696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ea typeface="Source Code Pro" panose="020B0509030403020204" pitchFamily="49" charset="0"/>
                  </a:rPr>
                  <a:t>16 sample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ea typeface="Source Code Pro" panose="020B0509030403020204" pitchFamily="49" charset="0"/>
                  </a:rPr>
                  <a:t>256 penguin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ea typeface="Source Code Pro" panose="020B0509030403020204" pitchFamily="49" charset="0"/>
                  </a:rPr>
                  <a:t>In theory: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  <m:t>2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Source Code Pro" panose="020B0509030403020204" pitchFamily="49" charset="0"/>
                          </a:rPr>
                          <m:t>24</m:t>
                        </m:r>
                      </m:sup>
                    </m:sSup>
                  </m:oMath>
                </a14:m>
                <a:r>
                  <a:rPr lang="en-GB" sz="2400" dirty="0" smtClean="0">
                    <a:ea typeface="Source Code Pro" panose="020B0509030403020204" pitchFamily="49" charset="0"/>
                  </a:rPr>
                  <a:t>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400" dirty="0" smtClean="0">
                    <a:ea typeface="Source Code Pro" panose="020B0509030403020204" pitchFamily="49" charset="0"/>
                  </a:rPr>
                  <a:t>In reality much fewer</a:t>
                </a:r>
                <a:endParaRPr lang="en-GB" sz="2400" dirty="0">
                  <a:ea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2644170"/>
                <a:ext cx="6480720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317" t="-2724" b="-8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Corbel</vt:lpstr>
      <vt:lpstr>Segoe UI Semilight</vt:lpstr>
      <vt:lpstr>Source Code Pro</vt:lpstr>
      <vt:lpstr>Office-Design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Cimander</dc:creator>
  <cp:lastModifiedBy>Thomas Weber</cp:lastModifiedBy>
  <cp:revision>49</cp:revision>
  <dcterms:created xsi:type="dcterms:W3CDTF">2016-06-27T11:02:08Z</dcterms:created>
  <dcterms:modified xsi:type="dcterms:W3CDTF">2016-07-13T15:47:40Z</dcterms:modified>
</cp:coreProperties>
</file>