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5" r:id="rId5"/>
    <p:sldId id="267" r:id="rId6"/>
    <p:sldId id="263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CB6"/>
    <a:srgbClr val="28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06776" y="5234697"/>
            <a:ext cx="7723105" cy="1507774"/>
            <a:chOff x="106776" y="5234697"/>
            <a:chExt cx="7723105" cy="1507774"/>
          </a:xfrm>
        </p:grpSpPr>
        <p:sp>
          <p:nvSpPr>
            <p:cNvPr id="8" name="Rechteck 7"/>
            <p:cNvSpPr/>
            <p:nvPr/>
          </p:nvSpPr>
          <p:spPr>
            <a:xfrm>
              <a:off x="106776" y="5234697"/>
              <a:ext cx="7723105" cy="1507774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71058" y="5603863"/>
              <a:ext cx="6944350" cy="769442"/>
              <a:chOff x="648565" y="5682678"/>
              <a:chExt cx="6965343" cy="769442"/>
            </a:xfrm>
          </p:grpSpPr>
          <p:sp>
            <p:nvSpPr>
              <p:cNvPr id="11" name="Textfeld 10"/>
              <p:cNvSpPr txBox="1"/>
              <p:nvPr/>
            </p:nvSpPr>
            <p:spPr>
              <a:xfrm>
                <a:off x="648565" y="6175121"/>
                <a:ext cx="69653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Gernot Brunner  -  Stefan Cimander  -  Martin Hartmond  -  Thomas Weber</a:t>
                </a:r>
                <a:endParaRPr lang="en-US" sz="12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48565" y="5682678"/>
                <a:ext cx="69653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HCI Final Project</a:t>
                </a:r>
                <a:endParaRPr lang="en-US" sz="2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7" name="Rechteck 6"/>
          <p:cNvSpPr/>
          <p:nvPr/>
        </p:nvSpPr>
        <p:spPr>
          <a:xfrm>
            <a:off x="2864400" y="97447"/>
            <a:ext cx="7723105" cy="1553228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84784" y="458562"/>
            <a:ext cx="408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Flappy </a:t>
            </a:r>
            <a:r>
              <a:rPr lang="en-US" sz="4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Penguin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" y="1711361"/>
            <a:ext cx="5367099" cy="346265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31" y="97447"/>
            <a:ext cx="1378731" cy="6645023"/>
          </a:xfrm>
          <a:prstGeom prst="rect">
            <a:avLst/>
          </a:prstGeom>
        </p:spPr>
      </p:pic>
      <p:pic>
        <p:nvPicPr>
          <p:cNvPr id="15" name="Bild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05" y="1711360"/>
            <a:ext cx="5040000" cy="34626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" y="97448"/>
            <a:ext cx="2717800" cy="155322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07" y="5236994"/>
            <a:ext cx="2686698" cy="15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" y="1293238"/>
            <a:ext cx="3989808" cy="45180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3163736"/>
            <a:ext cx="1080654" cy="108065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1" y="1293236"/>
            <a:ext cx="6753791" cy="4506356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 rot="20901553">
            <a:off x="5924214" y="4627879"/>
            <a:ext cx="1787237" cy="1701301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ung 30"/>
          <p:cNvGrpSpPr/>
          <p:nvPr/>
        </p:nvGrpSpPr>
        <p:grpSpPr>
          <a:xfrm>
            <a:off x="111136" y="5841380"/>
            <a:ext cx="6174000" cy="909708"/>
            <a:chOff x="111136" y="5841380"/>
            <a:chExt cx="6174000" cy="909708"/>
          </a:xfrm>
        </p:grpSpPr>
        <p:sp>
          <p:nvSpPr>
            <p:cNvPr id="12" name="Rechteck 11"/>
            <p:cNvSpPr/>
            <p:nvPr/>
          </p:nvSpPr>
          <p:spPr>
            <a:xfrm>
              <a:off x="111136" y="5841380"/>
              <a:ext cx="6174000" cy="909708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640390" y="6111568"/>
              <a:ext cx="506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Don’t crash with an Ice Block!</a:t>
              </a:r>
            </a:p>
          </p:txBody>
        </p:sp>
      </p:grp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 rot="163457">
            <a:off x="9040300" y="1582050"/>
            <a:ext cx="1559036" cy="1484073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grpSp>
        <p:nvGrpSpPr>
          <p:cNvPr id="33" name="Gruppierung 32"/>
          <p:cNvGrpSpPr/>
          <p:nvPr/>
        </p:nvGrpSpPr>
        <p:grpSpPr>
          <a:xfrm>
            <a:off x="2441007" y="97443"/>
            <a:ext cx="6534000" cy="1149464"/>
            <a:chOff x="2441007" y="97443"/>
            <a:chExt cx="6534000" cy="1149464"/>
          </a:xfrm>
        </p:grpSpPr>
        <p:sp>
          <p:nvSpPr>
            <p:cNvPr id="4" name="Rechteck 3"/>
            <p:cNvSpPr/>
            <p:nvPr/>
          </p:nvSpPr>
          <p:spPr>
            <a:xfrm>
              <a:off x="2441007" y="97443"/>
              <a:ext cx="6534000" cy="1149464"/>
            </a:xfrm>
            <a:prstGeom prst="rect">
              <a:avLst/>
            </a:prstGeom>
            <a:solidFill>
              <a:srgbClr val="5B7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01636" y="349009"/>
              <a:ext cx="604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Game Concept</a:t>
              </a:r>
            </a:p>
          </p:txBody>
        </p:sp>
      </p:grpSp>
      <p:sp>
        <p:nvSpPr>
          <p:cNvPr id="36" name="Pfeil nach rechts 35"/>
          <p:cNvSpPr/>
          <p:nvPr/>
        </p:nvSpPr>
        <p:spPr>
          <a:xfrm rot="10800000">
            <a:off x="7627373" y="2289668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 rot="5400000">
            <a:off x="1859277" y="4795544"/>
            <a:ext cx="692996" cy="252000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0800000">
            <a:off x="4433323" y="5092543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 rot="16200000">
            <a:off x="1859277" y="2416715"/>
            <a:ext cx="692996" cy="252000"/>
          </a:xfrm>
          <a:prstGeom prst="rightArrow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10965575" y="1293236"/>
            <a:ext cx="1129444" cy="4518001"/>
            <a:chOff x="10965575" y="1293236"/>
            <a:chExt cx="1129444" cy="4518001"/>
          </a:xfrm>
        </p:grpSpPr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71296" y="2987515"/>
              <a:ext cx="4518001" cy="1129444"/>
            </a:xfrm>
            <a:prstGeom prst="rect">
              <a:avLst/>
            </a:prstGeom>
          </p:spPr>
        </p:pic>
        <p:pic>
          <p:nvPicPr>
            <p:cNvPr id="40" name="Bild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5092543"/>
              <a:ext cx="369453" cy="369453"/>
            </a:xfrm>
            <a:prstGeom prst="rect">
              <a:avLst/>
            </a:prstGeom>
          </p:spPr>
        </p:pic>
        <p:pic>
          <p:nvPicPr>
            <p:cNvPr id="41" name="Bild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5" y="4581152"/>
              <a:ext cx="369453" cy="369453"/>
            </a:xfrm>
            <a:prstGeom prst="rect">
              <a:avLst/>
            </a:prstGeom>
          </p:spPr>
        </p:pic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4069218"/>
              <a:ext cx="369453" cy="369453"/>
            </a:xfrm>
            <a:prstGeom prst="rect">
              <a:avLst/>
            </a:prstGeom>
          </p:spPr>
        </p:pic>
        <p:pic>
          <p:nvPicPr>
            <p:cNvPr id="43" name="Bild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3557284"/>
              <a:ext cx="369453" cy="369453"/>
            </a:xfrm>
            <a:prstGeom prst="rect">
              <a:avLst/>
            </a:prstGeom>
          </p:spPr>
        </p:pic>
        <p:pic>
          <p:nvPicPr>
            <p:cNvPr id="44" name="Bild 43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3045350"/>
              <a:ext cx="369453" cy="369453"/>
            </a:xfrm>
            <a:prstGeom prst="rect">
              <a:avLst/>
            </a:prstGeom>
          </p:spPr>
        </p:pic>
        <p:pic>
          <p:nvPicPr>
            <p:cNvPr id="45" name="Bild 44"/>
            <p:cNvPicPr>
              <a:picLocks noChangeAspect="1"/>
            </p:cNvPicPr>
            <p:nvPr/>
          </p:nvPicPr>
          <p:blipFill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2533416"/>
              <a:ext cx="369453" cy="369453"/>
            </a:xfrm>
            <a:prstGeom prst="rect">
              <a:avLst/>
            </a:prstGeom>
          </p:spPr>
        </p:pic>
      </p:grpSp>
      <p:pic>
        <p:nvPicPr>
          <p:cNvPr id="5" name="Bild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3" y="3106176"/>
            <a:ext cx="1371600" cy="12827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18" y="3798774"/>
            <a:ext cx="1447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Physical Computing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74" y="2337038"/>
            <a:ext cx="3696523" cy="298182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816703"/>
            <a:ext cx="5223163" cy="402249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40390" y="6111568"/>
            <a:ext cx="512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Integrating Stretch Sensor into Penguin Plush Toy</a:t>
            </a:r>
          </a:p>
        </p:txBody>
      </p:sp>
    </p:spTree>
    <p:extLst>
      <p:ext uri="{BB962C8B-B14F-4D97-AF65-F5344CB8AC3E}">
        <p14:creationId xmlns:p14="http://schemas.microsoft.com/office/powerpoint/2010/main" val="31988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Bio Signals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Software Stack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69" y="3955556"/>
            <a:ext cx="1237696" cy="1188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475" y="2592410"/>
            <a:ext cx="2267800" cy="11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5265" t="35939" r="4808" b="8677"/>
          <a:stretch/>
        </p:blipFill>
        <p:spPr>
          <a:xfrm>
            <a:off x="7635315" y="2770017"/>
            <a:ext cx="3142358" cy="77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9298" y="4083315"/>
            <a:ext cx="2454391" cy="9326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84292" y="1752600"/>
            <a:ext cx="207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Backend</a:t>
            </a:r>
            <a:endParaRPr lang="de-DE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69969" y="1752600"/>
            <a:ext cx="207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Frontend</a:t>
            </a:r>
            <a:endParaRPr lang="de-DE" sz="2800" b="1" dirty="0"/>
          </a:p>
        </p:txBody>
      </p:sp>
      <p:cxnSp>
        <p:nvCxnSpPr>
          <p:cNvPr id="15" name="Elbow Connector 14"/>
          <p:cNvCxnSpPr>
            <a:stCxn id="5" idx="3"/>
            <a:endCxn id="5" idx="0"/>
          </p:cNvCxnSpPr>
          <p:nvPr/>
        </p:nvCxnSpPr>
        <p:spPr>
          <a:xfrm flipH="1" flipV="1">
            <a:off x="9206494" y="2770017"/>
            <a:ext cx="1571179" cy="387063"/>
          </a:xfrm>
          <a:prstGeom prst="bentConnector4">
            <a:avLst>
              <a:gd name="adj1" fmla="val -18187"/>
              <a:gd name="adj2" fmla="val 159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2982" y="2294445"/>
            <a:ext cx="218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Synchronous Rendering Pipeline</a:t>
            </a:r>
            <a:endParaRPr lang="de-D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56766" y="2825049"/>
            <a:ext cx="1673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Asynchronous Callbacks</a:t>
            </a:r>
            <a:endParaRPr lang="de-DE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007" y="4622527"/>
            <a:ext cx="685800" cy="685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71804" y="425319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Q-Learning</a:t>
            </a:r>
            <a:endParaRPr lang="de-DE" dirty="0"/>
          </a:p>
        </p:txBody>
      </p:sp>
      <p:cxnSp>
        <p:nvCxnSpPr>
          <p:cNvPr id="30" name="Elbow Connector 29"/>
          <p:cNvCxnSpPr>
            <a:stCxn id="3" idx="3"/>
            <a:endCxn id="5" idx="1"/>
          </p:cNvCxnSpPr>
          <p:nvPr/>
        </p:nvCxnSpPr>
        <p:spPr>
          <a:xfrm flipV="1">
            <a:off x="3633275" y="3157080"/>
            <a:ext cx="4002040" cy="2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33275" y="2825049"/>
            <a:ext cx="157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Detected User Actions</a:t>
            </a:r>
            <a:endParaRPr lang="de-DE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192010" y="3544145"/>
            <a:ext cx="1443305" cy="750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23602">
            <a:off x="6384645" y="3699478"/>
            <a:ext cx="77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Enemy AI</a:t>
            </a:r>
            <a:endParaRPr lang="de-DE" sz="1200" dirty="0"/>
          </a:p>
        </p:txBody>
      </p:sp>
      <p:cxnSp>
        <p:nvCxnSpPr>
          <p:cNvPr id="56" name="Elbow Connector 55"/>
          <p:cNvCxnSpPr>
            <a:stCxn id="2" idx="1"/>
            <a:endCxn id="3" idx="1"/>
          </p:cNvCxnSpPr>
          <p:nvPr/>
        </p:nvCxnSpPr>
        <p:spPr>
          <a:xfrm rot="10800000">
            <a:off x="1365475" y="3159360"/>
            <a:ext cx="436494" cy="1390290"/>
          </a:xfrm>
          <a:prstGeom prst="bentConnector3">
            <a:avLst>
              <a:gd name="adj1" fmla="val 152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5856" y="3414000"/>
            <a:ext cx="369332" cy="8810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Sensor Input</a:t>
            </a:r>
          </a:p>
        </p:txBody>
      </p:sp>
    </p:spTree>
    <p:extLst>
      <p:ext uri="{BB962C8B-B14F-4D97-AF65-F5344CB8AC3E}">
        <p14:creationId xmlns:p14="http://schemas.microsoft.com/office/powerpoint/2010/main" val="36076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Reinforcement Learning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Outlook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22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ga67 fat</cp:lastModifiedBy>
  <cp:revision>51</cp:revision>
  <dcterms:created xsi:type="dcterms:W3CDTF">2016-06-27T11:02:08Z</dcterms:created>
  <dcterms:modified xsi:type="dcterms:W3CDTF">2016-07-13T15:25:08Z</dcterms:modified>
</cp:coreProperties>
</file>