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7CB6"/>
    <a:srgbClr val="28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93" d="100"/>
          <a:sy n="93" d="100"/>
        </p:scale>
        <p:origin x="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6F9C-8138-ED4D-AC4A-D3C3EB29335E}" type="datetimeFigureOut">
              <a:rPr lang="de-DE" smtClean="0"/>
              <a:t>04.07.16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106776" y="5234697"/>
            <a:ext cx="7723105" cy="1507774"/>
            <a:chOff x="106776" y="5234697"/>
            <a:chExt cx="7723105" cy="1507774"/>
          </a:xfrm>
        </p:grpSpPr>
        <p:sp>
          <p:nvSpPr>
            <p:cNvPr id="8" name="Rechteck 7"/>
            <p:cNvSpPr/>
            <p:nvPr/>
          </p:nvSpPr>
          <p:spPr>
            <a:xfrm>
              <a:off x="106776" y="5234697"/>
              <a:ext cx="7723105" cy="1507774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ung 12"/>
            <p:cNvGrpSpPr/>
            <p:nvPr/>
          </p:nvGrpSpPr>
          <p:grpSpPr>
            <a:xfrm>
              <a:off x="471058" y="5603863"/>
              <a:ext cx="6944350" cy="769442"/>
              <a:chOff x="648565" y="5682678"/>
              <a:chExt cx="6965343" cy="769442"/>
            </a:xfrm>
          </p:grpSpPr>
          <p:sp>
            <p:nvSpPr>
              <p:cNvPr id="11" name="Textfeld 10"/>
              <p:cNvSpPr txBox="1"/>
              <p:nvPr/>
            </p:nvSpPr>
            <p:spPr>
              <a:xfrm>
                <a:off x="648565" y="6175121"/>
                <a:ext cx="69653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Gernot Brunner  -  Stefan Cimander  -  Martin Hartmond  -  Thomas Weber</a:t>
                </a:r>
                <a:endParaRPr lang="en-US" sz="12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48565" y="5682678"/>
                <a:ext cx="69653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HCI Final Project</a:t>
                </a:r>
                <a:endParaRPr lang="en-US" sz="26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7" name="Rechteck 6"/>
          <p:cNvSpPr/>
          <p:nvPr/>
        </p:nvSpPr>
        <p:spPr>
          <a:xfrm>
            <a:off x="2864400" y="97447"/>
            <a:ext cx="7723105" cy="1553228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84784" y="458562"/>
            <a:ext cx="4082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Flappy </a:t>
            </a:r>
            <a:r>
              <a:rPr lang="en-US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Penguin</a:t>
            </a:r>
            <a:endParaRPr lang="en-US" sz="48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" y="1711361"/>
            <a:ext cx="5367099" cy="3462650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31" y="97447"/>
            <a:ext cx="1378731" cy="6645023"/>
          </a:xfrm>
          <a:prstGeom prst="rect">
            <a:avLst/>
          </a:prstGeom>
        </p:spPr>
      </p:pic>
      <p:pic>
        <p:nvPicPr>
          <p:cNvPr id="15" name="Bild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05" y="1711360"/>
            <a:ext cx="5040000" cy="34626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" y="97448"/>
            <a:ext cx="2717800" cy="1553227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07" y="5236994"/>
            <a:ext cx="2686698" cy="15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" y="1293238"/>
            <a:ext cx="3989808" cy="45180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3163736"/>
            <a:ext cx="1080654" cy="1080654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1" y="1293236"/>
            <a:ext cx="6753791" cy="4506356"/>
          </a:xfrm>
          <a:prstGeom prst="rect">
            <a:avLst/>
          </a:prstGeom>
        </p:spPr>
      </p:pic>
      <p:sp>
        <p:nvSpPr>
          <p:cNvPr id="30" name="Rechteck 29"/>
          <p:cNvSpPr/>
          <p:nvPr/>
        </p:nvSpPr>
        <p:spPr>
          <a:xfrm rot="20901553">
            <a:off x="5924214" y="4627879"/>
            <a:ext cx="1787237" cy="1701301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ung 30"/>
          <p:cNvGrpSpPr/>
          <p:nvPr/>
        </p:nvGrpSpPr>
        <p:grpSpPr>
          <a:xfrm>
            <a:off x="111136" y="5841380"/>
            <a:ext cx="6174000" cy="909708"/>
            <a:chOff x="111136" y="5841380"/>
            <a:chExt cx="6174000" cy="909708"/>
          </a:xfrm>
        </p:grpSpPr>
        <p:sp>
          <p:nvSpPr>
            <p:cNvPr id="12" name="Rechteck 11"/>
            <p:cNvSpPr/>
            <p:nvPr/>
          </p:nvSpPr>
          <p:spPr>
            <a:xfrm>
              <a:off x="111136" y="5841380"/>
              <a:ext cx="6174000" cy="909708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640390" y="6111568"/>
              <a:ext cx="506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Don’t crash with an Ice Block!</a:t>
              </a:r>
              <a:endParaRPr lang="en-US" b="1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 rot="163457">
            <a:off x="9040300" y="1582050"/>
            <a:ext cx="1559036" cy="1484073"/>
          </a:xfrm>
          <a:prstGeom prst="rect">
            <a:avLst/>
          </a:prstGeom>
          <a:solidFill>
            <a:srgbClr val="FFFFFF">
              <a:alpha val="8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grpSp>
        <p:nvGrpSpPr>
          <p:cNvPr id="33" name="Gruppierung 32"/>
          <p:cNvGrpSpPr/>
          <p:nvPr/>
        </p:nvGrpSpPr>
        <p:grpSpPr>
          <a:xfrm>
            <a:off x="2441007" y="97443"/>
            <a:ext cx="6534000" cy="1149464"/>
            <a:chOff x="2441007" y="97443"/>
            <a:chExt cx="6534000" cy="1149464"/>
          </a:xfrm>
        </p:grpSpPr>
        <p:sp>
          <p:nvSpPr>
            <p:cNvPr id="4" name="Rechteck 3"/>
            <p:cNvSpPr/>
            <p:nvPr/>
          </p:nvSpPr>
          <p:spPr>
            <a:xfrm>
              <a:off x="2441007" y="97443"/>
              <a:ext cx="6534000" cy="1149464"/>
            </a:xfrm>
            <a:prstGeom prst="rect">
              <a:avLst/>
            </a:prstGeom>
            <a:solidFill>
              <a:srgbClr val="5B7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701636" y="349009"/>
              <a:ext cx="6040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rPr>
                <a:t>Game Concept</a:t>
              </a:r>
              <a:endPara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6" name="Pfeil nach rechts 35"/>
          <p:cNvSpPr/>
          <p:nvPr/>
        </p:nvSpPr>
        <p:spPr>
          <a:xfrm rot="10800000">
            <a:off x="7627373" y="2289668"/>
            <a:ext cx="899087" cy="253047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/>
          <p:cNvSpPr/>
          <p:nvPr/>
        </p:nvSpPr>
        <p:spPr>
          <a:xfrm rot="5400000">
            <a:off x="1859277" y="4795544"/>
            <a:ext cx="692996" cy="252000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0800000">
            <a:off x="4433323" y="5092543"/>
            <a:ext cx="899087" cy="253047"/>
          </a:xfrm>
          <a:prstGeom prst="rightArrow">
            <a:avLst/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rechts 38"/>
          <p:cNvSpPr/>
          <p:nvPr/>
        </p:nvSpPr>
        <p:spPr>
          <a:xfrm rot="16200000">
            <a:off x="1859277" y="2416715"/>
            <a:ext cx="692996" cy="252000"/>
          </a:xfrm>
          <a:prstGeom prst="rightArrow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10965575" y="1293236"/>
            <a:ext cx="1129444" cy="4518001"/>
            <a:chOff x="10965575" y="1293236"/>
            <a:chExt cx="1129444" cy="4518001"/>
          </a:xfrm>
        </p:grpSpPr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271296" y="2987515"/>
              <a:ext cx="4518001" cy="1129444"/>
            </a:xfrm>
            <a:prstGeom prst="rect">
              <a:avLst/>
            </a:prstGeom>
          </p:spPr>
        </p:pic>
        <p:pic>
          <p:nvPicPr>
            <p:cNvPr id="40" name="Bild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5092543"/>
              <a:ext cx="369453" cy="369453"/>
            </a:xfrm>
            <a:prstGeom prst="rect">
              <a:avLst/>
            </a:prstGeom>
          </p:spPr>
        </p:pic>
        <p:pic>
          <p:nvPicPr>
            <p:cNvPr id="41" name="Bild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5" y="4581152"/>
              <a:ext cx="369453" cy="369453"/>
            </a:xfrm>
            <a:prstGeom prst="rect">
              <a:avLst/>
            </a:prstGeom>
          </p:spPr>
        </p:pic>
        <p:pic>
          <p:nvPicPr>
            <p:cNvPr id="42" name="Bild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4069218"/>
              <a:ext cx="369453" cy="369453"/>
            </a:xfrm>
            <a:prstGeom prst="rect">
              <a:avLst/>
            </a:prstGeom>
          </p:spPr>
        </p:pic>
        <p:pic>
          <p:nvPicPr>
            <p:cNvPr id="43" name="Bild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4" y="3557284"/>
              <a:ext cx="369453" cy="369453"/>
            </a:xfrm>
            <a:prstGeom prst="rect">
              <a:avLst/>
            </a:prstGeom>
          </p:spPr>
        </p:pic>
        <p:pic>
          <p:nvPicPr>
            <p:cNvPr id="44" name="Bild 43"/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2" y="3045350"/>
              <a:ext cx="369453" cy="369453"/>
            </a:xfrm>
            <a:prstGeom prst="rect">
              <a:avLst/>
            </a:prstGeom>
          </p:spPr>
        </p:pic>
        <p:pic>
          <p:nvPicPr>
            <p:cNvPr id="45" name="Bild 44"/>
            <p:cNvPicPr>
              <a:picLocks noChangeAspect="1"/>
            </p:cNvPicPr>
            <p:nvPr/>
          </p:nvPicPr>
          <p:blipFill>
            <a:blip r:embed="rId5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335722" y="2533416"/>
              <a:ext cx="369453" cy="369453"/>
            </a:xfrm>
            <a:prstGeom prst="rect">
              <a:avLst/>
            </a:prstGeom>
          </p:spPr>
        </p:pic>
      </p:grpSp>
      <p:pic>
        <p:nvPicPr>
          <p:cNvPr id="47" name="Bild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93056" y="5091697"/>
            <a:ext cx="369453" cy="3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Physical Computing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74" y="2337038"/>
            <a:ext cx="3696523" cy="2981823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1816703"/>
            <a:ext cx="5223163" cy="4022495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40390" y="6111568"/>
            <a:ext cx="512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Integrating Stretch Sensor into Penguin Plush Toy</a:t>
            </a:r>
            <a:endParaRPr lang="en-US" b="1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Reinforcement Learning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Bio Signals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Corbel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Stefan Cimander</cp:lastModifiedBy>
  <cp:revision>41</cp:revision>
  <dcterms:created xsi:type="dcterms:W3CDTF">2016-06-27T11:02:08Z</dcterms:created>
  <dcterms:modified xsi:type="dcterms:W3CDTF">2016-07-04T10:00:36Z</dcterms:modified>
</cp:coreProperties>
</file>