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10eec88a19_0_5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#slide=id.g10eec88a19_0_43" TargetMode="External"/><Relationship Id="rId4" Type="http://schemas.openxmlformats.org/officeDocument/2006/relationships/hyperlink" Target="#slide=id.g10eec88a19_0_5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#slide=id.g10eec88a19_0_36" TargetMode="External"/><Relationship Id="rId4" Type="http://schemas.openxmlformats.org/officeDocument/2006/relationships/hyperlink" Target="#slide=id.g10eec88a19_0_4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#slide=firs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26158" y="6757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Bacteria that grows 60 percent better on Space than on Earth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International Space Station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•Artificial satellite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•Research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•1998 – 2024 (maybe)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•~50 times Everest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Most Previous works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•Escherichia coli 1997 and 2002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•Pseudomanas aeruginosa 2011 2013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•Antibiotic resistance production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MERCCURI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•Microbial Ecology Research Combining Citizen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University Researchers on the ISS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•2012 - 2014 ( successfully launched April 18, 2014 )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•Nationwide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</a:t>
            </a:r>
            <a:r>
              <a:rPr lang="en" u="sng">
                <a:solidFill>
                  <a:schemeClr val="hlink"/>
                </a:solidFill>
                <a:hlinkClick r:id="rId3"/>
              </a:rPr>
              <a:t>Science Cheerleader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</a:t>
            </a:r>
            <a:r>
              <a:rPr lang="en" u="sng">
                <a:solidFill>
                  <a:schemeClr val="hlink"/>
                </a:solidFill>
                <a:hlinkClick r:id="rId4"/>
              </a:rPr>
              <a:t>Contest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•ISS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Results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•Nothing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</a:t>
            </a:r>
            <a:r>
              <a:rPr lang="en" u="sng">
                <a:solidFill>
                  <a:schemeClr val="hlink"/>
                </a:solidFill>
                <a:hlinkClick r:id="rId4"/>
              </a:rPr>
              <a:t>Bacillus safensis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•Genome sequence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•No time for long-term addaption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References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•PeerJ. (2016, March 22). Single bacteria type grows 60 percent better on the International Space Station than on Earth. ScienceDaily. Retrieved March 28, 2016 from www.sciencedaily.com/releases/2016/03/160322100716.htm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-57225" y="0"/>
            <a:ext cx="9315600" cy="51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l">
              <a:spcBef>
                <a:spcPts val="0"/>
              </a:spcBef>
              <a:buNone/>
            </a:pPr>
            <a:r>
              <a:rPr lang="en" sz="4800"/>
              <a:t>                   </a:t>
            </a:r>
            <a:r>
              <a:rPr lang="en" sz="4800" u="sng">
                <a:solidFill>
                  <a:schemeClr val="hlink"/>
                </a:solidFill>
                <a:hlinkClick r:id="rId3"/>
              </a:rPr>
              <a:t>The End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23250" y="3765175"/>
            <a:ext cx="2082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Slides by Stefan Cobeli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