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58" r:id="rId7"/>
  </p:sldIdLst>
  <p:sldSz cx="12188825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45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81FCBF-E7DD-4DD1-A4CB-084339655AFC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4F6E84-E1DE-4A11-A36D-34C5870653D1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Faceți clic pentru a edita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569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4198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5120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437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0488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62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grpSp>
        <p:nvGrpSpPr>
          <p:cNvPr id="256" name="linie" descr="Grafic cu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ă liberă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58" name="Formă liberă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59" name="Formă liberă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0" name="Formă liberă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1" name="Formă liberă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2" name="Formă liberă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3" name="Formă liberă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4" name="Formă liberă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5" name="Formă liberă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6" name="Formă liberă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7" name="Formă liberă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8" name="Formă liberă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9" name="Formă liberă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0" name="Formă liberă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1" name="Formă liberă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2" name="Formă liberă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3" name="Formă liberă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4" name="Formă liberă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5" name="Formă liberă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6" name="Formă liberă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7" name="Formă liberă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8" name="Formă liberă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9" name="Formă liberă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0" name="Formă liberă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1" name="Formă liberă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2" name="Formă liberă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3" name="Formă liberă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4" name="Formă liberă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5" name="Formă liberă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6" name="Formă liberă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7" name="Formă liberă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8" name="Formă liberă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9" name="Formă liberă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0" name="Formă liberă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1" name="Formă liberă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2" name="Formă liberă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3" name="Formă liberă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4" name="Formă liberă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5" name="Formă liberă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6" name="Formă liberă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7" name="Formă liberă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8" name="Formă liberă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9" name="Formă liberă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0" name="Formă liberă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1" name="Formă liberă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2" name="Formă liberă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3" name="Formă liberă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4" name="Formă liberă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5" name="Formă liberă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6" name="Formă liberă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7" name="Formă liberă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8" name="Formă liberă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9" name="Formă liberă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0" name="Formă liberă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1" name="Formă liberă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2" name="Formă liberă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3" name="Formă liberă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4" name="Formă liberă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5" name="Formă liberă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6" name="Formă liberă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7" name="Formă liberă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8" name="Formă liberă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9" name="Formă liberă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0" name="Formă liberă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1" name="Formă liberă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2" name="Formă liberă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3" name="Formă liberă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4" name="Formă liberă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5" name="Formă liberă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6" name="Formă liberă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7" name="Formă liberă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8" name="Formă liberă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9" name="Formă liberă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0" name="Formă liberă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1" name="Formă liberă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2" name="Formă liberă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3" name="Formă liberă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4" name="Formă liberă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5" name="Formă liberă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6" name="Formă liberă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7" name="Formă liberă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8" name="Formă liberă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9" name="Formă liberă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0" name="Formă liberă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1" name="Formă liberă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2" name="Formă liberă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3" name="Formă liberă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4" name="Formă liberă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5" name="Formă liberă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6" name="Formă liberă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7" name="Formă liberă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8" name="Formă liberă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9" name="Formă liberă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0" name="Formă liberă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1" name="Formă liberă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2" name="Formă liberă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3" name="Formă liberă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4" name="Formă liberă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5" name="Formă liberă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6" name="Formă liberă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7" name="Formă liberă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8" name="Formă liberă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9" name="Formă liberă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0" name="Formă liberă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1" name="Formă liberă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2" name="Formă liberă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3" name="Formă liberă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4" name="Formă liberă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5" name="Formă liberă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6" name="Formă liberă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7" name="Formă liberă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8" name="Formă liberă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9" name="Formă liberă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0" name="Formă liberă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1" name="Formă liberă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2" name="Formă liberă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3" name="Formă liberă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4" name="Formă liberă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5" name="Formă liberă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6" name="Formă liberă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7" name="Formă liberă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8" name="Formă liberă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9" name="Formă liberă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</p:grp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7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ă liberă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9" name="Formă liberă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0" name="Formă liberă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5FFF-5B55-4038-B8E4-91DD3F3240AC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grpSp>
        <p:nvGrpSpPr>
          <p:cNvPr id="7" name="linie" descr="Grafic cu lini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9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0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o-RO" dirty="0"/>
              <a:t>Faceți clic pentru a edita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0B418-7781-445B-88AE-8EC4B25B1A19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 sz="32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grpSp>
        <p:nvGrpSpPr>
          <p:cNvPr id="167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69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0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4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4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</p:grp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AB530-F5A9-4C65-A4EE-E3883D26D570}" type="datetime1">
              <a:rPr lang="ro-RO" noProof="0" smtClean="0"/>
              <a:t>10.03.2025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255" name="linie" descr="Grafic cu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ă liberă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7" name="Formă liberă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8" name="Formă liberă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9" name="Formă liberă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0" name="Formă liberă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1" name="Formă liberă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2" name="Formă liberă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3" name="Formă liberă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4" name="Formă liberă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5" name="Formă liberă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6" name="Formă liberă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7" name="Formă liberă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8" name="Formă liberă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9" name="Formă liberă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0" name="Formă liberă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1" name="Formă liberă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2" name="Formă liberă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3" name="Formă liberă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4" name="Formă liberă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5" name="Formă liberă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6" name="Formă liberă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7" name="Formă liberă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8" name="Formă liberă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9" name="Formă liberă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0" name="Formă liberă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1" name="Formă liberă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2" name="Formă liberă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3" name="Formă liberă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4" name="Formă liberă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5" name="Formă liberă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6" name="Formă liberă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7" name="Formă liberă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8" name="Formă liberă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9" name="Formă liberă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0" name="Formă liberă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1" name="Formă liberă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2" name="Formă liberă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3" name="Formă liberă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4" name="Formă liberă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5" name="Formă liberă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6" name="Formă liberă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7" name="Formă liberă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8" name="Formă liberă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9" name="Formă liberă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0" name="Formă liberă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1" name="Formă liberă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2" name="Formă liberă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3" name="Formă liberă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4" name="Formă liberă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5" name="Formă liberă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6" name="Formă liberă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7" name="Formă liberă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8" name="Formă liberă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9" name="Formă liberă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0" name="Formă liberă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1" name="Formă liberă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2" name="Formă liberă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3" name="Formă liberă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4" name="Formă liberă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5" name="Formă liberă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6" name="Formă liberă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7" name="Formă liberă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8" name="Formă liberă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9" name="Formă liberă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0" name="Formă liberă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1" name="Formă liberă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2" name="Formă liberă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3" name="Formă liberă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4" name="Formă liberă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5" name="Formă liberă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6" name="Formă liberă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7" name="Formă liberă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8" name="Formă liberă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9" name="Formă liberă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0" name="Formă liberă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1" name="Formă liberă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2" name="Formă liberă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3" name="Formă liberă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4" name="Formă liberă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5" name="Formă liberă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6" name="Formă liberă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7" name="Formă liberă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8" name="Formă liberă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9" name="Formă liberă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0" name="Formă liberă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1" name="Formă liberă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2" name="Formă liberă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3" name="Formă liberă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4" name="Formă liberă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5" name="Formă liberă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6" name="Formă liberă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7" name="Formă liberă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8" name="Formă liberă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9" name="Formă liberă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0" name="Formă liberă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1" name="Formă liberă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2" name="Formă liberă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3" name="Formă liberă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4" name="Formă liberă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5" name="Formă liberă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6" name="Formă liberă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7" name="Formă liberă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8" name="Formă liberă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9" name="Formă liberă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0" name="Formă liberă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1" name="Formă liberă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2" name="Formă liberă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3" name="Formă liberă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4" name="Formă liberă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5" name="Formă liberă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6" name="Formă liberă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7" name="Formă liberă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8" name="Formă liberă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9" name="Formă liberă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0" name="Formă liberă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1" name="Formă liberă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2" name="Formă liberă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3" name="Formă liberă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4" name="Formă liberă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5" name="Formă liberă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6" name="Formă liberă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7" name="Formă liberă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8" name="Formă liberă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1DAA2-C4A6-4738-A1A0-6095A3015D39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58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0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1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1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2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0F8BF-889C-4038-9BDC-165679832D60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60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ă liberă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1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2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3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4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D3B94-1072-4658-AB48-BD1FA1E589D9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85" name="Substituent conținut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56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8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9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0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1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8CF36B-13DC-445C-963B-1B049A27A534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781A9-C722-4E12-9901-5E7EA0419238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grpSp>
        <p:nvGrpSpPr>
          <p:cNvPr id="615" name="cadru" descr="Grafic cu casetă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ă liberă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ă liberă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ă liberă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ă liberă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ă liberă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ă liberă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ă liberă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ă liberă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ă liberă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ă liberă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ă liberă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ă liberă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05680-9273-437B-B64A-7314F0B7E3E5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ro-RO" dirty="0"/>
          </a:p>
        </p:txBody>
      </p:sp>
      <p:grpSp>
        <p:nvGrpSpPr>
          <p:cNvPr id="614" name="cadru" descr="Grafic cu casetă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ă liberă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ă liberă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ă liberă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ă liberă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ă liberă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ă liberă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ă liberă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ă liberă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ă liberă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ă liberă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ă liberă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ă liberă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ă liberă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ă liberă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ă liberă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ă liberă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ă liberă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ă liberă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ă liberă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ă liberă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ă liberă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ă liberă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ă liberă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ă liberă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ă liberă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ă liberă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ă liberă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ă liberă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ă liberă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ă liberă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ă liberă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ă liberă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ă liberă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ă liberă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ă liberă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ă liberă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ă liberă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ă liberă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ă liberă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ă liberă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ă liberă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ă liberă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ă liberă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ă liberă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ă liberă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ă liberă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ă liberă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ă liberă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ă liberă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ă liberă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ă liberă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ă liberă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ă liberă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ă liberă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ă liberă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ă liberă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ă liberă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ă liberă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ă liberă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ă liberă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ă liberă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ă liberă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ă liberă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ă liberă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ă liberă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ă liberă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ă liberă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ă liberă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ă liberă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ă liberă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ă liberă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ă liberă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ă liberă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ă liberă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ă liberă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ă liberă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ă liberă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ă liberă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ă liberă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ă liberă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ă liberă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ă liberă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ă liberă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32EE2F-8B9C-4305-9BDB-5187B1BDDA41}" type="datetime1">
              <a:rPr lang="ro-RO" smtClean="0"/>
              <a:t>10.03.2025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74AB8B7-7694-444A-9E05-9851402F3082}" type="datetime1">
              <a:rPr lang="ro-RO" noProof="0" smtClean="0"/>
              <a:t>10.03.2025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2413" y="3581400"/>
            <a:ext cx="9144000" cy="990600"/>
          </a:xfrm>
        </p:spPr>
        <p:txBody>
          <a:bodyPr rtlCol="0"/>
          <a:lstStyle/>
          <a:p>
            <a:pPr algn="ctr" rtl="0"/>
            <a:r>
              <a:rPr lang="ro-RO" dirty="0"/>
              <a:t>Car Sharing System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9980612" y="6019800"/>
            <a:ext cx="1828801" cy="457200"/>
          </a:xfrm>
        </p:spPr>
        <p:txBody>
          <a:bodyPr rtlCol="0"/>
          <a:lstStyle/>
          <a:p>
            <a:pPr algn="r" rtl="0"/>
            <a:r>
              <a:rPr lang="en-US" dirty="0"/>
              <a:t>Cotos </a:t>
            </a:r>
            <a:r>
              <a:rPr lang="ro-RO" dirty="0"/>
              <a:t>Ștefan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E99CF-C7AF-D3DA-6E71-F169B3E3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65" y="347133"/>
            <a:ext cx="5833493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4" y="609600"/>
            <a:ext cx="9143998" cy="685800"/>
          </a:xfrm>
        </p:spPr>
        <p:txBody>
          <a:bodyPr rtlCol="0"/>
          <a:lstStyle/>
          <a:p>
            <a:pPr algn="ctr" rtl="0"/>
            <a:r>
              <a:rPr lang="ro-RO" dirty="0"/>
              <a:t>Software Architecture - Entities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A4B72-AAFF-034C-F737-0748F4BDA3AC}"/>
              </a:ext>
            </a:extLst>
          </p:cNvPr>
          <p:cNvSpPr txBox="1"/>
          <p:nvPr/>
        </p:nvSpPr>
        <p:spPr>
          <a:xfrm>
            <a:off x="455612" y="1752600"/>
            <a:ext cx="601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User</a:t>
            </a:r>
            <a:r>
              <a:rPr lang="en-US" sz="2000" dirty="0">
                <a:latin typeface="+mj-lt"/>
              </a:rPr>
              <a:t>: Stores customer information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Personal details (name, phone number)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Authentication credentials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Driver's license information</a:t>
            </a:r>
          </a:p>
          <a:p>
            <a:pPr>
              <a:lnSpc>
                <a:spcPct val="90000"/>
              </a:lnSpc>
            </a:pPr>
            <a:endParaRPr lang="ro-RO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AAF91-0A5A-5F72-92BA-E8ADF4B92D03}"/>
              </a:ext>
            </a:extLst>
          </p:cNvPr>
          <p:cNvSpPr txBox="1"/>
          <p:nvPr/>
        </p:nvSpPr>
        <p:spPr>
          <a:xfrm>
            <a:off x="455612" y="3886200"/>
            <a:ext cx="6934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Phone Application</a:t>
            </a:r>
            <a:r>
              <a:rPr lang="ro-RO" sz="2000" dirty="0">
                <a:latin typeface="+mj-lt"/>
              </a:rPr>
              <a:t>: User interface for customers 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Manages user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Displays available cars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Provides car control interface</a:t>
            </a:r>
          </a:p>
          <a:p>
            <a:pPr>
              <a:lnSpc>
                <a:spcPct val="90000"/>
              </a:lnSpc>
            </a:pPr>
            <a:endParaRPr lang="ro-RO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9A404-AF5D-DB1D-99E4-4175707BE469}"/>
              </a:ext>
            </a:extLst>
          </p:cNvPr>
          <p:cNvSpPr txBox="1"/>
          <p:nvPr/>
        </p:nvSpPr>
        <p:spPr>
          <a:xfrm>
            <a:off x="5561012" y="2628781"/>
            <a:ext cx="6324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Company Backend</a:t>
            </a:r>
            <a:r>
              <a:rPr lang="en-US" sz="2000" dirty="0">
                <a:latin typeface="+mj-lt"/>
              </a:rPr>
              <a:t>: Central system manager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Handles authentication and 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Tracks car availability and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Processes commands and rental operations</a:t>
            </a:r>
          </a:p>
          <a:p>
            <a:pPr>
              <a:lnSpc>
                <a:spcPct val="90000"/>
              </a:lnSpc>
            </a:pPr>
            <a:endParaRPr lang="ro-RO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5DEBD-5404-1C1B-0C3F-708105AB5B4D}"/>
              </a:ext>
            </a:extLst>
          </p:cNvPr>
          <p:cNvSpPr txBox="1"/>
          <p:nvPr/>
        </p:nvSpPr>
        <p:spPr>
          <a:xfrm>
            <a:off x="3922712" y="535808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Car</a:t>
            </a:r>
            <a:r>
              <a:rPr lang="en-US" sz="2000" dirty="0">
                <a:latin typeface="+mj-lt"/>
              </a:rPr>
              <a:t>: Connected vehicle with controllable features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Unique identification (ID, VIN)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Location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Current state (locked/unlocked, doors, lights, engine)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46212" y="381000"/>
            <a:ext cx="10666411" cy="1020762"/>
          </a:xfrm>
        </p:spPr>
        <p:txBody>
          <a:bodyPr rtlCol="0"/>
          <a:lstStyle/>
          <a:p>
            <a:pPr rtl="0"/>
            <a:r>
              <a:rPr lang="ro-RO" dirty="0"/>
              <a:t>Software Architecture - Communication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7190B-2A1D-3043-F8E6-5707434BC5F9}"/>
              </a:ext>
            </a:extLst>
          </p:cNvPr>
          <p:cNvSpPr txBox="1"/>
          <p:nvPr/>
        </p:nvSpPr>
        <p:spPr>
          <a:xfrm>
            <a:off x="303212" y="16764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REST API Architecture</a:t>
            </a:r>
            <a:r>
              <a:rPr lang="en-US" sz="2000" i="1" dirty="0">
                <a:latin typeface="+mj-lt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JSON data format for requests/responses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Stateless communication between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1C77C-122F-3DB4-6BFA-6ABE3E7F7833}"/>
              </a:ext>
            </a:extLst>
          </p:cNvPr>
          <p:cNvSpPr txBox="1"/>
          <p:nvPr/>
        </p:nvSpPr>
        <p:spPr>
          <a:xfrm>
            <a:off x="1446212" y="2691726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Authentication Endpoints</a:t>
            </a:r>
            <a:r>
              <a:rPr lang="ro-RO" sz="2000" dirty="0">
                <a:latin typeface="+mj-lt"/>
              </a:rPr>
              <a:t>: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/login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Validates user credentials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/register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Creates new user accounts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check_license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Verifies driver's license status</a:t>
            </a:r>
            <a:endParaRPr lang="en-US" sz="2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AC846A-D6AD-487F-3BA9-AFD8B799B9F4}"/>
              </a:ext>
            </a:extLst>
          </p:cNvPr>
          <p:cNvSpPr txBox="1"/>
          <p:nvPr/>
        </p:nvSpPr>
        <p:spPr>
          <a:xfrm>
            <a:off x="4875212" y="4114800"/>
            <a:ext cx="685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Car Management Endpoints: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/cars</a:t>
            </a:r>
            <a:r>
              <a:rPr lang="en-US" sz="2000" dirty="0">
                <a:latin typeface="+mj-lt"/>
              </a:rPr>
              <a:t>: Lists available vehicles by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rent_car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Initiates vehicle rental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stop_rent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Terminates rental agreement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12326-56F7-A581-7DB5-600C5F5F0A4D}"/>
              </a:ext>
            </a:extLst>
          </p:cNvPr>
          <p:cNvSpPr txBox="1"/>
          <p:nvPr/>
        </p:nvSpPr>
        <p:spPr>
          <a:xfrm>
            <a:off x="1446212" y="5305129"/>
            <a:ext cx="8595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Command Interface: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send_command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Transmits actions to vehicles</a:t>
            </a:r>
            <a:endParaRPr lang="en-US" sz="20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get_command</a:t>
            </a:r>
            <a:r>
              <a:rPr lang="en-US" sz="2000" dirty="0">
                <a:latin typeface="+mj-lt"/>
              </a:rPr>
              <a:t>: Vehicles poll for pending commands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update_state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&amp; 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get_state</a:t>
            </a:r>
            <a:r>
              <a:rPr lang="en-US" sz="2000" dirty="0">
                <a:latin typeface="+mj-lt"/>
              </a:rPr>
              <a:t>: </a:t>
            </a:r>
            <a:r>
              <a:rPr lang="ro-RO" sz="2000" dirty="0">
                <a:latin typeface="+mj-lt"/>
              </a:rPr>
              <a:t>Track vehicle conditions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3998" cy="1020762"/>
          </a:xfrm>
        </p:spPr>
        <p:txBody>
          <a:bodyPr rtlCol="0"/>
          <a:lstStyle/>
          <a:p>
            <a:pPr rtl="0"/>
            <a:r>
              <a:rPr lang="en-US" dirty="0"/>
              <a:t>Software Architecture - Use Case Flows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3550C-C6A6-D54C-09C2-965B6BFBFA0C}"/>
              </a:ext>
            </a:extLst>
          </p:cNvPr>
          <p:cNvSpPr txBox="1"/>
          <p:nvPr/>
        </p:nvSpPr>
        <p:spPr>
          <a:xfrm>
            <a:off x="303212" y="16764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1. </a:t>
            </a:r>
            <a:r>
              <a:rPr lang="en-US" sz="2000" b="1" i="1" dirty="0">
                <a:latin typeface="+mj-lt"/>
              </a:rPr>
              <a:t>User Registration &amp; Authentication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Account creation with driver's license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Secure login with credential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FC34F-A6F0-7DE1-BA71-D712CE28A7C6}"/>
              </a:ext>
            </a:extLst>
          </p:cNvPr>
          <p:cNvSpPr txBox="1"/>
          <p:nvPr/>
        </p:nvSpPr>
        <p:spPr>
          <a:xfrm>
            <a:off x="5218112" y="2767280"/>
            <a:ext cx="666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2</a:t>
            </a:r>
            <a:r>
              <a:rPr lang="en-US" sz="2000" b="1" i="1" dirty="0">
                <a:latin typeface="+mj-lt"/>
              </a:rPr>
              <a:t>. Vehicle Discovery &amp; Rental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Location-based car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Vehicle selection and reservation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Automated unlocking after rental approval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7A72C-493B-CEAA-ADA1-0FB529EF9C7D}"/>
              </a:ext>
            </a:extLst>
          </p:cNvPr>
          <p:cNvSpPr txBox="1"/>
          <p:nvPr/>
        </p:nvSpPr>
        <p:spPr>
          <a:xfrm>
            <a:off x="303212" y="3733800"/>
            <a:ext cx="666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3. </a:t>
            </a:r>
            <a:r>
              <a:rPr lang="en-US" sz="2000" b="1" i="1" dirty="0">
                <a:latin typeface="+mj-lt"/>
              </a:rPr>
              <a:t>Vehicle Control &amp; Monitoring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Remote door control (lock/unlock)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Light and engine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Real-time state monitoring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2B09D-E7DE-9285-39E5-2A0E1A10AFDD}"/>
              </a:ext>
            </a:extLst>
          </p:cNvPr>
          <p:cNvSpPr txBox="1"/>
          <p:nvPr/>
        </p:nvSpPr>
        <p:spPr>
          <a:xfrm>
            <a:off x="5218112" y="495300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4. </a:t>
            </a:r>
            <a:r>
              <a:rPr lang="en-US" sz="2000" b="1" i="1" dirty="0">
                <a:latin typeface="+mj-lt"/>
              </a:rPr>
              <a:t>Rental Termination &amp; Payment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Pre-return vehicle state 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Secure payment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Automated vehicle locking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827212" y="381000"/>
            <a:ext cx="9143998" cy="1020762"/>
          </a:xfrm>
        </p:spPr>
        <p:txBody>
          <a:bodyPr rtlCol="0"/>
          <a:lstStyle/>
          <a:p>
            <a:pPr algn="ctr" rtl="0"/>
            <a:r>
              <a:rPr lang="ro-RO" dirty="0"/>
              <a:t>Technologies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35A60-64DB-CD37-0A26-80AB5FB4CCB5}"/>
              </a:ext>
            </a:extLst>
          </p:cNvPr>
          <p:cNvSpPr txBox="1"/>
          <p:nvPr/>
        </p:nvSpPr>
        <p:spPr>
          <a:xfrm>
            <a:off x="1522412" y="1752600"/>
            <a:ext cx="3581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Backend Development: 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Python 3.x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Flask web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SQLite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CDC2-2F20-2572-388B-AA0F88808DB7}"/>
              </a:ext>
            </a:extLst>
          </p:cNvPr>
          <p:cNvSpPr txBox="1"/>
          <p:nvPr/>
        </p:nvSpPr>
        <p:spPr>
          <a:xfrm>
            <a:off x="4570412" y="3052687"/>
            <a:ext cx="6780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Frontend Development: 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Python Tkinter/ttkbootstrap (UI framework)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Request library for API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56E17-83C3-AB7C-583C-E177E4D96A74}"/>
              </a:ext>
            </a:extLst>
          </p:cNvPr>
          <p:cNvSpPr txBox="1"/>
          <p:nvPr/>
        </p:nvSpPr>
        <p:spPr>
          <a:xfrm>
            <a:off x="1522412" y="4068350"/>
            <a:ext cx="6780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+mj-lt"/>
              </a:rPr>
              <a:t>Vehicle Simulation: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Python script emulating car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HTTP-based command 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628E0-4BEF-A96C-8B3C-61967543E82C}"/>
              </a:ext>
            </a:extLst>
          </p:cNvPr>
          <p:cNvSpPr txBox="1"/>
          <p:nvPr/>
        </p:nvSpPr>
        <p:spPr>
          <a:xfrm>
            <a:off x="4570412" y="505755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b="1" i="1" dirty="0">
                <a:latin typeface="+mj-lt"/>
              </a:rPr>
              <a:t>Communication: </a:t>
            </a:r>
            <a:endParaRPr lang="en-US" sz="2000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RESTful API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JSON data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</a:rPr>
              <a:t>HTTP request/response protocol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0412" y="3810000"/>
            <a:ext cx="3352799" cy="838200"/>
          </a:xfrm>
        </p:spPr>
        <p:txBody>
          <a:bodyPr rtlCol="0"/>
          <a:lstStyle/>
          <a:p>
            <a:pPr rtl="0"/>
            <a:r>
              <a:rPr lang="en-US" dirty="0"/>
              <a:t>Thank you!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ă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7_TF02804846_TF02804846" id="{AD84107B-2AD8-4918-9F54-4B8A0051EACB}" vid="{A8CBD154-7012-484F-89D5-396315D4C138}"/>
    </a:ext>
  </a:extLst>
</a:theme>
</file>

<file path=ppt/theme/theme2.xml><?xml version="1.0" encoding="utf-8"?>
<a:theme xmlns:a="http://schemas.openxmlformats.org/drawingml/2006/main" name="Temă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școlară sub formă de tablă (ecran lat)</Template>
  <TotalTime>30</TotalTime>
  <Words>341</Words>
  <Application>Microsoft Office PowerPoint</Application>
  <PresentationFormat>Custom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Tablă 16x9</vt:lpstr>
      <vt:lpstr>Car Sharing System</vt:lpstr>
      <vt:lpstr>Software Architecture - Entities</vt:lpstr>
      <vt:lpstr>Software Architecture - Communication Protocol</vt:lpstr>
      <vt:lpstr>Software Architecture - Use Case Flows</vt:lpstr>
      <vt:lpstr>Technologies Used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Cotos</dc:creator>
  <cp:lastModifiedBy>Stefan Cotos</cp:lastModifiedBy>
  <cp:revision>1</cp:revision>
  <dcterms:created xsi:type="dcterms:W3CDTF">2025-03-10T01:50:37Z</dcterms:created>
  <dcterms:modified xsi:type="dcterms:W3CDTF">2025-03-10T02:20:37Z</dcterms:modified>
</cp:coreProperties>
</file>