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Barlow"/>
      <p:regular r:id="rId17"/>
      <p:bold r:id="rId18"/>
      <p:italic r:id="rId19"/>
      <p:boldItalic r:id="rId20"/>
    </p:embeddedFont>
    <p:embeddedFont>
      <p:font typeface="Barlow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boldItalic.fntdata"/><Relationship Id="rId11" Type="http://schemas.openxmlformats.org/officeDocument/2006/relationships/slide" Target="slides/slide7.xml"/><Relationship Id="rId22" Type="http://schemas.openxmlformats.org/officeDocument/2006/relationships/font" Target="fonts/BarlowLight-bold.fntdata"/><Relationship Id="rId10" Type="http://schemas.openxmlformats.org/officeDocument/2006/relationships/slide" Target="slides/slide6.xml"/><Relationship Id="rId21" Type="http://schemas.openxmlformats.org/officeDocument/2006/relationships/font" Target="fonts/BarlowLight-regular.fntdata"/><Relationship Id="rId13" Type="http://schemas.openxmlformats.org/officeDocument/2006/relationships/slide" Target="slides/slide9.xml"/><Relationship Id="rId24" Type="http://schemas.openxmlformats.org/officeDocument/2006/relationships/font" Target="fonts/BarlowLight-boldItalic.fntdata"/><Relationship Id="rId12" Type="http://schemas.openxmlformats.org/officeDocument/2006/relationships/slide" Target="slides/slide8.xml"/><Relationship Id="rId23" Type="http://schemas.openxmlformats.org/officeDocument/2006/relationships/font" Target="fonts/Barlow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Barlow-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Barlow-italic.fntdata"/><Relationship Id="rId6" Type="http://schemas.openxmlformats.org/officeDocument/2006/relationships/slide" Target="slides/slide2.xml"/><Relationship Id="rId18" Type="http://schemas.openxmlformats.org/officeDocument/2006/relationships/font" Target="fonts/Barlow-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2f7c811ed_0_4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2f7c811ed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c96b224d7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c96b224d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c96b2295d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c96b2295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855300" y="1363125"/>
            <a:ext cx="5110800" cy="2417100"/>
          </a:xfrm>
          <a:prstGeom prst="rect">
            <a:avLst/>
          </a:prstGeom>
        </p:spPr>
        <p:txBody>
          <a:bodyPr anchorCtr="0" anchor="ctr" bIns="0" lIns="0" spcFirstLastPara="1" rIns="0" wrap="square" tIns="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6" name="Shape 16"/>
        <p:cNvGrpSpPr/>
        <p:nvPr/>
      </p:nvGrpSpPr>
      <p:grpSpPr>
        <a:xfrm>
          <a:off x="0" y="0"/>
          <a:ext cx="0" cy="0"/>
          <a:chOff x="0" y="0"/>
          <a:chExt cx="0" cy="0"/>
        </a:xfrm>
      </p:grpSpPr>
      <p:sp>
        <p:nvSpPr>
          <p:cNvPr id="17" name="Google Shape;17;p3"/>
          <p:cNvSpPr txBox="1"/>
          <p:nvPr>
            <p:ph type="ctrTitle"/>
          </p:nvPr>
        </p:nvSpPr>
        <p:spPr>
          <a:xfrm>
            <a:off x="855300" y="1534047"/>
            <a:ext cx="51108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 type="subTitle"/>
          </p:nvPr>
        </p:nvSpPr>
        <p:spPr>
          <a:xfrm>
            <a:off x="855300" y="2714552"/>
            <a:ext cx="5110800" cy="428100"/>
          </a:xfrm>
          <a:prstGeom prst="rect">
            <a:avLst/>
          </a:prstGeom>
        </p:spPr>
        <p:txBody>
          <a:bodyPr anchorCtr="0" anchor="t" bIns="0" lIns="0" spcFirstLastPara="1" rIns="0" wrap="square" tIns="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100000">
              <a:schemeClr val="accent2"/>
            </a:gs>
          </a:gsLst>
          <a:path path="circle">
            <a:fillToRect l="100%" t="100%"/>
          </a:path>
          <a:tileRect b="-100%" r="-100%"/>
        </a:gradFill>
      </p:bgPr>
    </p:bg>
    <p:spTree>
      <p:nvGrpSpPr>
        <p:cNvPr id="22" name="Shape 22"/>
        <p:cNvGrpSpPr/>
        <p:nvPr/>
      </p:nvGrpSpPr>
      <p:grpSpPr>
        <a:xfrm>
          <a:off x="0" y="0"/>
          <a:ext cx="0" cy="0"/>
          <a:chOff x="0" y="0"/>
          <a:chExt cx="0" cy="0"/>
        </a:xfrm>
      </p:grpSpPr>
      <p:sp>
        <p:nvSpPr>
          <p:cNvPr id="23" name="Google Shape;23;p4"/>
          <p:cNvSpPr txBox="1"/>
          <p:nvPr>
            <p:ph idx="1" type="body"/>
          </p:nvPr>
        </p:nvSpPr>
        <p:spPr>
          <a:xfrm>
            <a:off x="855300" y="2161800"/>
            <a:ext cx="5307000" cy="819900"/>
          </a:xfrm>
          <a:prstGeom prst="rect">
            <a:avLst/>
          </a:prstGeom>
          <a:effectLst>
            <a:outerShdw blurRad="14288" rotWithShape="0" algn="bl" dir="16560000" dist="9525">
              <a:schemeClr val="accent1"/>
            </a:outerShdw>
          </a:effectLst>
        </p:spPr>
        <p:txBody>
          <a:bodyPr anchorCtr="0" anchor="ctr" bIns="0" lIns="0" spcFirstLastPara="1" rIns="0" wrap="square" tIns="0">
            <a:noAutofit/>
          </a:bodyPr>
          <a:lstStyle>
            <a:lvl1pPr indent="-419100" lvl="0" marL="457200" rtl="0">
              <a:spcBef>
                <a:spcPts val="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1pPr>
            <a:lvl2pPr indent="-419100" lvl="1" marL="9144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2pPr>
            <a:lvl3pPr indent="-419100" lvl="2" marL="13716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3pPr>
            <a:lvl4pPr indent="-419100" lvl="3" marL="18288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4pPr>
            <a:lvl5pPr indent="-419100" lvl="4" marL="22860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5pPr>
            <a:lvl6pPr indent="-419100" lvl="5" marL="27432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6pPr>
            <a:lvl7pPr indent="-419100" lvl="6" marL="32004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7pPr>
            <a:lvl8pPr indent="-419100" lvl="7" marL="36576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8pPr>
            <a:lvl9pPr indent="-419100" lvl="8" marL="4114800" rtl="0">
              <a:spcBef>
                <a:spcPts val="800"/>
              </a:spcBef>
              <a:spcAft>
                <a:spcPts val="800"/>
              </a:spcAft>
              <a:buClr>
                <a:schemeClr val="accent5"/>
              </a:buClr>
              <a:buSzPts val="3000"/>
              <a:buFont typeface="Barlow"/>
              <a:buChar char="■"/>
              <a:defRPr b="1" i="1" sz="3000">
                <a:solidFill>
                  <a:schemeClr val="accent5"/>
                </a:solidFill>
                <a:latin typeface="Barlow"/>
                <a:ea typeface="Barlow"/>
                <a:cs typeface="Barlow"/>
                <a:sym typeface="Barlow"/>
              </a:defRPr>
            </a:lvl9pPr>
          </a:lstStyle>
          <a:p/>
        </p:txBody>
      </p:sp>
      <p:sp>
        <p:nvSpPr>
          <p:cNvPr id="24" name="Google Shape;24;p4"/>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5" name="Google Shape;25;p4"/>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 name="Google Shape;26;p4"/>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7" name="Shape 27"/>
        <p:cNvGrpSpPr/>
        <p:nvPr/>
      </p:nvGrpSpPr>
      <p:grpSpPr>
        <a:xfrm>
          <a:off x="0" y="0"/>
          <a:ext cx="0" cy="0"/>
          <a:chOff x="0" y="0"/>
          <a:chExt cx="0" cy="0"/>
        </a:xfrm>
      </p:grpSpPr>
      <p:sp>
        <p:nvSpPr>
          <p:cNvPr id="28" name="Google Shape;28;p5"/>
          <p:cNvSpPr txBox="1"/>
          <p:nvPr>
            <p:ph type="title"/>
          </p:nvPr>
        </p:nvSpPr>
        <p:spPr>
          <a:xfrm>
            <a:off x="855300" y="836000"/>
            <a:ext cx="53070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9" name="Google Shape;29;p5"/>
          <p:cNvSpPr txBox="1"/>
          <p:nvPr>
            <p:ph idx="1" type="body"/>
          </p:nvPr>
        </p:nvSpPr>
        <p:spPr>
          <a:xfrm>
            <a:off x="855300" y="1353948"/>
            <a:ext cx="53070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30" name="Google Shape;30;p5"/>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4" name="Shape 34"/>
        <p:cNvGrpSpPr/>
        <p:nvPr/>
      </p:nvGrpSpPr>
      <p:grpSpPr>
        <a:xfrm>
          <a:off x="0" y="0"/>
          <a:ext cx="0" cy="0"/>
          <a:chOff x="0" y="0"/>
          <a:chExt cx="0" cy="0"/>
        </a:xfrm>
      </p:grpSpPr>
      <p:sp>
        <p:nvSpPr>
          <p:cNvPr id="35" name="Google Shape;35;p6"/>
          <p:cNvSpPr txBox="1"/>
          <p:nvPr>
            <p:ph type="title"/>
          </p:nvPr>
        </p:nvSpPr>
        <p:spPr>
          <a:xfrm>
            <a:off x="855300" y="836000"/>
            <a:ext cx="53070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6" name="Google Shape;36;p6"/>
          <p:cNvSpPr txBox="1"/>
          <p:nvPr>
            <p:ph idx="1" type="body"/>
          </p:nvPr>
        </p:nvSpPr>
        <p:spPr>
          <a:xfrm>
            <a:off x="855275" y="1353950"/>
            <a:ext cx="24795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7" name="Google Shape;37;p6"/>
          <p:cNvSpPr txBox="1"/>
          <p:nvPr>
            <p:ph idx="2" type="body"/>
          </p:nvPr>
        </p:nvSpPr>
        <p:spPr>
          <a:xfrm>
            <a:off x="3682698" y="1353950"/>
            <a:ext cx="24795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8" name="Google Shape;38;p6"/>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2" name="Shape 42"/>
        <p:cNvGrpSpPr/>
        <p:nvPr/>
      </p:nvGrpSpPr>
      <p:grpSpPr>
        <a:xfrm>
          <a:off x="0" y="0"/>
          <a:ext cx="0" cy="0"/>
          <a:chOff x="0" y="0"/>
          <a:chExt cx="0" cy="0"/>
        </a:xfrm>
      </p:grpSpPr>
      <p:sp>
        <p:nvSpPr>
          <p:cNvPr id="43" name="Google Shape;43;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4" name="Google Shape;44;p7"/>
          <p:cNvSpPr txBox="1"/>
          <p:nvPr>
            <p:ph idx="1" type="body"/>
          </p:nvPr>
        </p:nvSpPr>
        <p:spPr>
          <a:xfrm>
            <a:off x="855300"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5" name="Google Shape;45;p7"/>
          <p:cNvSpPr txBox="1"/>
          <p:nvPr>
            <p:ph idx="2" type="body"/>
          </p:nvPr>
        </p:nvSpPr>
        <p:spPr>
          <a:xfrm>
            <a:off x="3414196"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6" name="Google Shape;46;p7"/>
          <p:cNvSpPr txBox="1"/>
          <p:nvPr>
            <p:ph idx="3" type="body"/>
          </p:nvPr>
        </p:nvSpPr>
        <p:spPr>
          <a:xfrm>
            <a:off x="5973091"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7" name="Google Shape;47;p7"/>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855300" y="836000"/>
            <a:ext cx="53070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3" name="Google Shape;53;p8"/>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9"/>
          <p:cNvSpPr txBox="1"/>
          <p:nvPr>
            <p:ph idx="1" type="body"/>
          </p:nvPr>
        </p:nvSpPr>
        <p:spPr>
          <a:xfrm>
            <a:off x="855300" y="4406300"/>
            <a:ext cx="7433400" cy="3114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59" name="Google Shape;59;p9"/>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0" name="Google Shape;60;p9"/>
          <p:cNvGrpSpPr/>
          <p:nvPr/>
        </p:nvGrpSpPr>
        <p:grpSpPr>
          <a:xfrm>
            <a:off x="0" y="4541156"/>
            <a:ext cx="719125" cy="41700"/>
            <a:chOff x="0" y="4541156"/>
            <a:chExt cx="719125" cy="41700"/>
          </a:xfrm>
        </p:grpSpPr>
        <p:sp>
          <p:nvSpPr>
            <p:cNvPr id="61" name="Google Shape;61;p9"/>
            <p:cNvSpPr/>
            <p:nvPr/>
          </p:nvSpPr>
          <p:spPr>
            <a:xfrm>
              <a:off x="0" y="454115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a:off x="506425" y="454115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0"/>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5"/>
            </a:gs>
            <a:gs pos="100000">
              <a:schemeClr val="accent6"/>
            </a:gs>
          </a:gsLst>
          <a:path path="circle">
            <a:fillToRect l="100%" t="100%"/>
          </a:path>
          <a:tileRect b="-100%" r="-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53070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9pPr>
          </a:lstStyle>
          <a:p/>
        </p:txBody>
      </p:sp>
      <p:sp>
        <p:nvSpPr>
          <p:cNvPr id="7" name="Google Shape;7;p1"/>
          <p:cNvSpPr txBox="1"/>
          <p:nvPr>
            <p:ph idx="1" type="body"/>
          </p:nvPr>
        </p:nvSpPr>
        <p:spPr>
          <a:xfrm>
            <a:off x="855300" y="1353948"/>
            <a:ext cx="53070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lvl1pPr lvl="0" rtl="0" algn="ctr">
              <a:buNone/>
              <a:defRPr sz="1300">
                <a:solidFill>
                  <a:schemeClr val="accent2"/>
                </a:solidFill>
                <a:latin typeface="Barlow Light"/>
                <a:ea typeface="Barlow Light"/>
                <a:cs typeface="Barlow Light"/>
                <a:sym typeface="Barlow Light"/>
              </a:defRPr>
            </a:lvl1pPr>
            <a:lvl2pPr lvl="1" rtl="0" algn="ctr">
              <a:buNone/>
              <a:defRPr sz="1300">
                <a:solidFill>
                  <a:schemeClr val="accent2"/>
                </a:solidFill>
                <a:latin typeface="Barlow Light"/>
                <a:ea typeface="Barlow Light"/>
                <a:cs typeface="Barlow Light"/>
                <a:sym typeface="Barlow Light"/>
              </a:defRPr>
            </a:lvl2pPr>
            <a:lvl3pPr lvl="2" rtl="0" algn="ctr">
              <a:buNone/>
              <a:defRPr sz="1300">
                <a:solidFill>
                  <a:schemeClr val="accent2"/>
                </a:solidFill>
                <a:latin typeface="Barlow Light"/>
                <a:ea typeface="Barlow Light"/>
                <a:cs typeface="Barlow Light"/>
                <a:sym typeface="Barlow Light"/>
              </a:defRPr>
            </a:lvl3pPr>
            <a:lvl4pPr lvl="3" rtl="0" algn="ctr">
              <a:buNone/>
              <a:defRPr sz="1300">
                <a:solidFill>
                  <a:schemeClr val="accent2"/>
                </a:solidFill>
                <a:latin typeface="Barlow Light"/>
                <a:ea typeface="Barlow Light"/>
                <a:cs typeface="Barlow Light"/>
                <a:sym typeface="Barlow Light"/>
              </a:defRPr>
            </a:lvl4pPr>
            <a:lvl5pPr lvl="4" rtl="0" algn="ctr">
              <a:buNone/>
              <a:defRPr sz="1300">
                <a:solidFill>
                  <a:schemeClr val="accent2"/>
                </a:solidFill>
                <a:latin typeface="Barlow Light"/>
                <a:ea typeface="Barlow Light"/>
                <a:cs typeface="Barlow Light"/>
                <a:sym typeface="Barlow Light"/>
              </a:defRPr>
            </a:lvl5pPr>
            <a:lvl6pPr lvl="5" rtl="0" algn="ctr">
              <a:buNone/>
              <a:defRPr sz="1300">
                <a:solidFill>
                  <a:schemeClr val="accent2"/>
                </a:solidFill>
                <a:latin typeface="Barlow Light"/>
                <a:ea typeface="Barlow Light"/>
                <a:cs typeface="Barlow Light"/>
                <a:sym typeface="Barlow Light"/>
              </a:defRPr>
            </a:lvl6pPr>
            <a:lvl7pPr lvl="6" rtl="0" algn="ctr">
              <a:buNone/>
              <a:defRPr sz="1300">
                <a:solidFill>
                  <a:schemeClr val="accent2"/>
                </a:solidFill>
                <a:latin typeface="Barlow Light"/>
                <a:ea typeface="Barlow Light"/>
                <a:cs typeface="Barlow Light"/>
                <a:sym typeface="Barlow Light"/>
              </a:defRPr>
            </a:lvl7pPr>
            <a:lvl8pPr lvl="7" rtl="0" algn="ctr">
              <a:buNone/>
              <a:defRPr sz="1300">
                <a:solidFill>
                  <a:schemeClr val="accent2"/>
                </a:solidFill>
                <a:latin typeface="Barlow Light"/>
                <a:ea typeface="Barlow Light"/>
                <a:cs typeface="Barlow Light"/>
                <a:sym typeface="Barlow Light"/>
              </a:defRPr>
            </a:lvl8pPr>
            <a:lvl9pPr lvl="8" rtl="0" algn="ctr">
              <a:buNone/>
              <a:defRPr sz="1300">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alpha val="29800"/>
                </a:srgbClr>
              </a:gs>
              <a:gs pos="100000">
                <a:srgbClr val="FFFFFF">
                  <a:alpha val="0"/>
                  <a:alpha val="2980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8693400" y="5096950"/>
            <a:ext cx="450600" cy="4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hyperlink" Target="https://github.com/SE-C64/CM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6.jpg"/><Relationship Id="rId5" Type="http://schemas.openxmlformats.org/officeDocument/2006/relationships/image" Target="../media/image4.jpg"/><Relationship Id="rId6" Type="http://schemas.openxmlformats.org/officeDocument/2006/relationships/image" Target="../media/image9.jpg"/><Relationship Id="rId7"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txBox="1"/>
          <p:nvPr>
            <p:ph type="ctrTitle"/>
          </p:nvPr>
        </p:nvSpPr>
        <p:spPr>
          <a:xfrm>
            <a:off x="855300" y="1363125"/>
            <a:ext cx="5110800" cy="2417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CONFERENCE </a:t>
            </a:r>
            <a:r>
              <a:rPr lang="en">
                <a:solidFill>
                  <a:schemeClr val="accent1"/>
                </a:solidFill>
              </a:rPr>
              <a:t>MANAGEMENT</a:t>
            </a:r>
            <a:r>
              <a:rPr lang="en">
                <a:solidFill>
                  <a:schemeClr val="lt2"/>
                </a:solidFill>
              </a:rPr>
              <a:t> </a:t>
            </a:r>
            <a:r>
              <a:rPr lang="en"/>
              <a:t>SYSTEM</a:t>
            </a:r>
            <a:endParaRPr>
              <a:solidFill>
                <a:schemeClr val="lt2"/>
              </a:solidFill>
            </a:endParaRPr>
          </a:p>
        </p:txBody>
      </p:sp>
      <p:grpSp>
        <p:nvGrpSpPr>
          <p:cNvPr id="73" name="Google Shape;73;p11"/>
          <p:cNvGrpSpPr/>
          <p:nvPr/>
        </p:nvGrpSpPr>
        <p:grpSpPr>
          <a:xfrm>
            <a:off x="5742875" y="728477"/>
            <a:ext cx="2715745" cy="3830730"/>
            <a:chOff x="6123875" y="728477"/>
            <a:chExt cx="2715745" cy="3830730"/>
          </a:xfrm>
        </p:grpSpPr>
        <p:sp>
          <p:nvSpPr>
            <p:cNvPr id="74" name="Google Shape;74;p11"/>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 name="Google Shape;75;p11"/>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 name="Google Shape;76;p11"/>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 name="Google Shape;77;p11"/>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 name="Google Shape;78;p11"/>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 name="Google Shape;79;p11"/>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 name="Google Shape;80;p11"/>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 name="Google Shape;81;p11"/>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 name="Google Shape;82;p11"/>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 name="Google Shape;83;p11"/>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 name="Google Shape;84;p11"/>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 name="Google Shape;85;p11"/>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 name="Google Shape;86;p11"/>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 name="Google Shape;87;p11"/>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 name="Google Shape;88;p11"/>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 name="Google Shape;89;p11"/>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 name="Google Shape;90;p11"/>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 name="Google Shape;91;p11"/>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 name="Google Shape;92;p11"/>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 name="Google Shape;93;p11"/>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 name="Google Shape;94;p11"/>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 name="Google Shape;95;p11"/>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 name="Google Shape;96;p11"/>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 name="Google Shape;97;p11"/>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 name="Google Shape;98;p11"/>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99" name="Google Shape;99;p11"/>
          <p:cNvSpPr txBox="1"/>
          <p:nvPr>
            <p:ph type="ctrTitle"/>
          </p:nvPr>
        </p:nvSpPr>
        <p:spPr>
          <a:xfrm>
            <a:off x="895500" y="3163050"/>
            <a:ext cx="5110800" cy="2417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TEAM</a:t>
            </a:r>
            <a:endParaRPr sz="2400"/>
          </a:p>
          <a:p>
            <a:pPr indent="0" lvl="0" marL="0" rtl="0" algn="l">
              <a:spcBef>
                <a:spcPts val="0"/>
              </a:spcBef>
              <a:spcAft>
                <a:spcPts val="0"/>
              </a:spcAft>
              <a:buNone/>
            </a:pPr>
            <a:r>
              <a:rPr lang="en" sz="2400">
                <a:solidFill>
                  <a:schemeClr val="accent1"/>
                </a:solidFill>
              </a:rPr>
              <a:t>COMMODORE 64</a:t>
            </a:r>
            <a:endParaRPr sz="24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0"/>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238" name="Google Shape;238;p20"/>
          <p:cNvGrpSpPr/>
          <p:nvPr/>
        </p:nvGrpSpPr>
        <p:grpSpPr>
          <a:xfrm>
            <a:off x="4243174" y="1241142"/>
            <a:ext cx="4542205" cy="2661224"/>
            <a:chOff x="4243174" y="1241129"/>
            <a:chExt cx="4542205" cy="2661224"/>
          </a:xfrm>
        </p:grpSpPr>
        <p:sp>
          <p:nvSpPr>
            <p:cNvPr id="239" name="Google Shape;239;p20"/>
            <p:cNvSpPr/>
            <p:nvPr/>
          </p:nvSpPr>
          <p:spPr>
            <a:xfrm>
              <a:off x="4614624" y="1241129"/>
              <a:ext cx="3797910" cy="2542169"/>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rgbClr val="FFFFFF">
                    <a:alpha val="29803"/>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20"/>
            <p:cNvSpPr/>
            <p:nvPr/>
          </p:nvSpPr>
          <p:spPr>
            <a:xfrm>
              <a:off x="4243174" y="3832321"/>
              <a:ext cx="4542205" cy="70032"/>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20"/>
            <p:cNvSpPr/>
            <p:nvPr/>
          </p:nvSpPr>
          <p:spPr>
            <a:xfrm>
              <a:off x="4243174" y="3776295"/>
              <a:ext cx="4541505" cy="56025"/>
            </a:xfrm>
            <a:custGeom>
              <a:rect b="b" l="l" r="r" t="t"/>
              <a:pathLst>
                <a:path extrusionOk="0" h="76142" w="6172200">
                  <a:moveTo>
                    <a:pt x="0" y="76143"/>
                  </a:moveTo>
                  <a:lnTo>
                    <a:pt x="6172200" y="76143"/>
                  </a:lnTo>
                  <a:lnTo>
                    <a:pt x="6172200" y="0"/>
                  </a:lnTo>
                  <a:lnTo>
                    <a:pt x="0" y="0"/>
                  </a:lnTo>
                  <a:close/>
                </a:path>
              </a:pathLst>
            </a:custGeom>
            <a:solidFill>
              <a:srgbClr val="FFFFFF">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20"/>
            <p:cNvSpPr/>
            <p:nvPr/>
          </p:nvSpPr>
          <p:spPr>
            <a:xfrm>
              <a:off x="6177518" y="3776295"/>
              <a:ext cx="665106" cy="35016"/>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43" name="Google Shape;243;p20"/>
          <p:cNvSpPr txBox="1"/>
          <p:nvPr>
            <p:ph idx="4294967295" type="body"/>
          </p:nvPr>
        </p:nvSpPr>
        <p:spPr>
          <a:xfrm>
            <a:off x="855300" y="373650"/>
            <a:ext cx="1601700" cy="4396200"/>
          </a:xfrm>
          <a:prstGeom prst="rect">
            <a:avLst/>
          </a:prstGeom>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 sz="5000">
                <a:solidFill>
                  <a:schemeClr val="accent1"/>
                </a:solidFill>
                <a:latin typeface="Barlow"/>
                <a:ea typeface="Barlow"/>
                <a:cs typeface="Barlow"/>
                <a:sym typeface="Barlow"/>
              </a:rPr>
              <a:t>UI</a:t>
            </a:r>
            <a:endParaRPr sz="5000"/>
          </a:p>
        </p:txBody>
      </p:sp>
      <p:sp>
        <p:nvSpPr>
          <p:cNvPr id="244" name="Google Shape;244;p20"/>
          <p:cNvSpPr txBox="1"/>
          <p:nvPr>
            <p:ph idx="4294967295" type="body"/>
          </p:nvPr>
        </p:nvSpPr>
        <p:spPr>
          <a:xfrm>
            <a:off x="2338825" y="411850"/>
            <a:ext cx="1842000" cy="4396200"/>
          </a:xfrm>
          <a:prstGeom prst="rect">
            <a:avLst/>
          </a:prstGeom>
        </p:spPr>
        <p:txBody>
          <a:bodyPr anchorCtr="0" anchor="ctr" bIns="0" lIns="0" spcFirstLastPara="1" rIns="0" wrap="square" tIns="0">
            <a:noAutofit/>
          </a:bodyPr>
          <a:lstStyle/>
          <a:p>
            <a:pPr indent="0" lvl="0" marL="0" rtl="0" algn="l">
              <a:spcBef>
                <a:spcPts val="0"/>
              </a:spcBef>
              <a:spcAft>
                <a:spcPts val="800"/>
              </a:spcAft>
              <a:buNone/>
            </a:pPr>
            <a:r>
              <a:rPr lang="en" sz="1800"/>
              <a:t>We use intuitive and minimalistic UI to make sure that the user has an amazing experience on our platform </a:t>
            </a:r>
            <a:endParaRPr sz="1800"/>
          </a:p>
        </p:txBody>
      </p:sp>
      <p:pic>
        <p:nvPicPr>
          <p:cNvPr id="245" name="Google Shape;245;p20"/>
          <p:cNvPicPr preferRelativeResize="0"/>
          <p:nvPr/>
        </p:nvPicPr>
        <p:blipFill>
          <a:blip r:embed="rId3">
            <a:alphaModFix/>
          </a:blip>
          <a:stretch>
            <a:fillRect/>
          </a:stretch>
        </p:blipFill>
        <p:spPr>
          <a:xfrm>
            <a:off x="4755200" y="1371425"/>
            <a:ext cx="3524623" cy="223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1"/>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PROJECT TIMELINE</a:t>
            </a:r>
            <a:endParaRPr/>
          </a:p>
        </p:txBody>
      </p:sp>
      <p:sp>
        <p:nvSpPr>
          <p:cNvPr id="251" name="Google Shape;251;p21"/>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52" name="Google Shape;252;p21"/>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21"/>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dk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254" name="Google Shape;254;p21"/>
          <p:cNvGrpSpPr/>
          <p:nvPr/>
        </p:nvGrpSpPr>
        <p:grpSpPr>
          <a:xfrm>
            <a:off x="1786339" y="1703401"/>
            <a:ext cx="473400" cy="473400"/>
            <a:chOff x="1786339" y="1703401"/>
            <a:chExt cx="473400" cy="473400"/>
          </a:xfrm>
        </p:grpSpPr>
        <p:sp>
          <p:nvSpPr>
            <p:cNvPr id="255" name="Google Shape;255;p21"/>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a:off x="1957702" y="1866499"/>
              <a:ext cx="134100" cy="134100"/>
            </a:xfrm>
            <a:prstGeom prst="ellipse">
              <a:avLst/>
            </a:prstGeom>
            <a:solidFill>
              <a:srgbClr val="FFFFFF">
                <a:alpha val="29800"/>
              </a:srgbClr>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Barlow Light"/>
                  <a:ea typeface="Barlow Light"/>
                  <a:cs typeface="Barlow Light"/>
                  <a:sym typeface="Barlow Light"/>
                </a:rPr>
                <a:t>1</a:t>
              </a:r>
              <a:endParaRPr sz="600">
                <a:solidFill>
                  <a:schemeClr val="dk1"/>
                </a:solidFill>
                <a:latin typeface="Barlow Light"/>
                <a:ea typeface="Barlow Light"/>
                <a:cs typeface="Barlow Light"/>
                <a:sym typeface="Barlow Light"/>
              </a:endParaRPr>
            </a:p>
          </p:txBody>
        </p:sp>
      </p:grpSp>
      <p:grpSp>
        <p:nvGrpSpPr>
          <p:cNvPr id="257" name="Google Shape;257;p21"/>
          <p:cNvGrpSpPr/>
          <p:nvPr/>
        </p:nvGrpSpPr>
        <p:grpSpPr>
          <a:xfrm>
            <a:off x="3814414" y="1703401"/>
            <a:ext cx="473400" cy="473400"/>
            <a:chOff x="3814414" y="1703401"/>
            <a:chExt cx="473400" cy="473400"/>
          </a:xfrm>
        </p:grpSpPr>
        <p:sp>
          <p:nvSpPr>
            <p:cNvPr id="258" name="Google Shape;258;p21"/>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a:off x="3985777" y="1866499"/>
              <a:ext cx="134100" cy="134100"/>
            </a:xfrm>
            <a:prstGeom prst="ellipse">
              <a:avLst/>
            </a:prstGeom>
            <a:solidFill>
              <a:srgbClr val="FFFFFF">
                <a:alpha val="29800"/>
              </a:srgbClr>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Barlow Light"/>
                  <a:ea typeface="Barlow Light"/>
                  <a:cs typeface="Barlow Light"/>
                  <a:sym typeface="Barlow Light"/>
                </a:rPr>
                <a:t>3</a:t>
              </a:r>
              <a:endParaRPr sz="600">
                <a:solidFill>
                  <a:schemeClr val="dk1"/>
                </a:solidFill>
                <a:latin typeface="Barlow Light"/>
                <a:ea typeface="Barlow Light"/>
                <a:cs typeface="Barlow Light"/>
                <a:sym typeface="Barlow Light"/>
              </a:endParaRPr>
            </a:p>
          </p:txBody>
        </p:sp>
      </p:grpSp>
      <p:grpSp>
        <p:nvGrpSpPr>
          <p:cNvPr id="260" name="Google Shape;260;p21"/>
          <p:cNvGrpSpPr/>
          <p:nvPr/>
        </p:nvGrpSpPr>
        <p:grpSpPr>
          <a:xfrm>
            <a:off x="5842489" y="1703401"/>
            <a:ext cx="473400" cy="473400"/>
            <a:chOff x="5842489" y="1703401"/>
            <a:chExt cx="473400" cy="473400"/>
          </a:xfrm>
        </p:grpSpPr>
        <p:sp>
          <p:nvSpPr>
            <p:cNvPr id="261" name="Google Shape;261;p21"/>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a:off x="6013852" y="1866499"/>
              <a:ext cx="134100" cy="134100"/>
            </a:xfrm>
            <a:prstGeom prst="ellipse">
              <a:avLst/>
            </a:prstGeom>
            <a:solidFill>
              <a:srgbClr val="FFFFFF">
                <a:alpha val="29800"/>
              </a:srgbClr>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Barlow Light"/>
                  <a:ea typeface="Barlow Light"/>
                  <a:cs typeface="Barlow Light"/>
                  <a:sym typeface="Barlow Light"/>
                </a:rPr>
                <a:t>5</a:t>
              </a:r>
              <a:endParaRPr sz="600">
                <a:solidFill>
                  <a:schemeClr val="dk1"/>
                </a:solidFill>
                <a:latin typeface="Barlow Light"/>
                <a:ea typeface="Barlow Light"/>
                <a:cs typeface="Barlow Light"/>
                <a:sym typeface="Barlow Light"/>
              </a:endParaRPr>
            </a:p>
          </p:txBody>
        </p:sp>
      </p:grpSp>
      <p:grpSp>
        <p:nvGrpSpPr>
          <p:cNvPr id="263" name="Google Shape;263;p21"/>
          <p:cNvGrpSpPr/>
          <p:nvPr/>
        </p:nvGrpSpPr>
        <p:grpSpPr>
          <a:xfrm>
            <a:off x="6880814" y="3576300"/>
            <a:ext cx="473400" cy="473400"/>
            <a:chOff x="6880814" y="3576300"/>
            <a:chExt cx="473400" cy="473400"/>
          </a:xfrm>
        </p:grpSpPr>
        <p:sp>
          <p:nvSpPr>
            <p:cNvPr id="264" name="Google Shape;264;p21"/>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flipH="1">
              <a:off x="7052177" y="3752502"/>
              <a:ext cx="134100" cy="134100"/>
            </a:xfrm>
            <a:prstGeom prst="ellipse">
              <a:avLst/>
            </a:prstGeom>
            <a:solidFill>
              <a:srgbClr val="FFFFFF">
                <a:alpha val="29800"/>
              </a:srgbClr>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Barlow Light"/>
                  <a:ea typeface="Barlow Light"/>
                  <a:cs typeface="Barlow Light"/>
                  <a:sym typeface="Barlow Light"/>
                </a:rPr>
                <a:t>6</a:t>
              </a:r>
              <a:endParaRPr sz="600">
                <a:solidFill>
                  <a:schemeClr val="dk1"/>
                </a:solidFill>
                <a:latin typeface="Barlow Light"/>
                <a:ea typeface="Barlow Light"/>
                <a:cs typeface="Barlow Light"/>
                <a:sym typeface="Barlow Light"/>
              </a:endParaRPr>
            </a:p>
          </p:txBody>
        </p:sp>
      </p:grpSp>
      <p:grpSp>
        <p:nvGrpSpPr>
          <p:cNvPr id="266" name="Google Shape;266;p21"/>
          <p:cNvGrpSpPr/>
          <p:nvPr/>
        </p:nvGrpSpPr>
        <p:grpSpPr>
          <a:xfrm>
            <a:off x="4852739" y="3576300"/>
            <a:ext cx="473400" cy="473400"/>
            <a:chOff x="4852739" y="3576300"/>
            <a:chExt cx="473400" cy="473400"/>
          </a:xfrm>
        </p:grpSpPr>
        <p:sp>
          <p:nvSpPr>
            <p:cNvPr id="267" name="Google Shape;267;p21"/>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flipH="1">
              <a:off x="5024102" y="3752502"/>
              <a:ext cx="134100" cy="134100"/>
            </a:xfrm>
            <a:prstGeom prst="ellipse">
              <a:avLst/>
            </a:prstGeom>
            <a:solidFill>
              <a:srgbClr val="FFFFFF">
                <a:alpha val="29800"/>
              </a:srgbClr>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Barlow Light"/>
                  <a:ea typeface="Barlow Light"/>
                  <a:cs typeface="Barlow Light"/>
                  <a:sym typeface="Barlow Light"/>
                </a:rPr>
                <a:t>4</a:t>
              </a:r>
              <a:endParaRPr sz="600">
                <a:solidFill>
                  <a:schemeClr val="dk1"/>
                </a:solidFill>
                <a:latin typeface="Barlow Light"/>
                <a:ea typeface="Barlow Light"/>
                <a:cs typeface="Barlow Light"/>
                <a:sym typeface="Barlow Light"/>
              </a:endParaRPr>
            </a:p>
          </p:txBody>
        </p:sp>
      </p:grpSp>
      <p:grpSp>
        <p:nvGrpSpPr>
          <p:cNvPr id="269" name="Google Shape;269;p21"/>
          <p:cNvGrpSpPr/>
          <p:nvPr/>
        </p:nvGrpSpPr>
        <p:grpSpPr>
          <a:xfrm>
            <a:off x="2824664" y="3576300"/>
            <a:ext cx="473400" cy="473400"/>
            <a:chOff x="2824664" y="3576300"/>
            <a:chExt cx="473400" cy="473400"/>
          </a:xfrm>
        </p:grpSpPr>
        <p:sp>
          <p:nvSpPr>
            <p:cNvPr id="270" name="Google Shape;270;p21"/>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flipH="1">
              <a:off x="2996027" y="3752502"/>
              <a:ext cx="134100" cy="134100"/>
            </a:xfrm>
            <a:prstGeom prst="ellipse">
              <a:avLst/>
            </a:prstGeom>
            <a:solidFill>
              <a:srgbClr val="FFFFFF">
                <a:alpha val="29800"/>
              </a:srgbClr>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Barlow Light"/>
                  <a:ea typeface="Barlow Light"/>
                  <a:cs typeface="Barlow Light"/>
                  <a:sym typeface="Barlow Light"/>
                </a:rPr>
                <a:t>2</a:t>
              </a:r>
              <a:endParaRPr sz="600">
                <a:solidFill>
                  <a:schemeClr val="dk1"/>
                </a:solidFill>
                <a:latin typeface="Barlow Light"/>
                <a:ea typeface="Barlow Light"/>
                <a:cs typeface="Barlow Light"/>
                <a:sym typeface="Barlow Light"/>
              </a:endParaRPr>
            </a:p>
          </p:txBody>
        </p:sp>
      </p:grpSp>
      <p:sp>
        <p:nvSpPr>
          <p:cNvPr id="272" name="Google Shape;272;p21"/>
          <p:cNvSpPr txBox="1"/>
          <p:nvPr/>
        </p:nvSpPr>
        <p:spPr>
          <a:xfrm>
            <a:off x="1381575" y="1342400"/>
            <a:ext cx="1286400" cy="347100"/>
          </a:xfrm>
          <a:prstGeom prst="rect">
            <a:avLst/>
          </a:prstGeom>
          <a:noFill/>
          <a:ln>
            <a:noFill/>
          </a:ln>
        </p:spPr>
        <p:txBody>
          <a:bodyPr anchorCtr="0" anchor="b" bIns="0" lIns="0" spcFirstLastPara="1" rIns="0" wrap="square" tIns="0">
            <a:noAutofit/>
          </a:bodyPr>
          <a:lstStyle/>
          <a:p>
            <a:pPr indent="457200" lvl="0" marL="0" marR="0" rtl="0" algn="l">
              <a:lnSpc>
                <a:spcPct val="100000"/>
              </a:lnSpc>
              <a:spcBef>
                <a:spcPts val="0"/>
              </a:spcBef>
              <a:spcAft>
                <a:spcPts val="0"/>
              </a:spcAft>
              <a:buNone/>
            </a:pPr>
            <a:r>
              <a:rPr lang="en" sz="900">
                <a:solidFill>
                  <a:schemeClr val="dk2"/>
                </a:solidFill>
                <a:latin typeface="Barlow Light"/>
                <a:ea typeface="Barlow Light"/>
                <a:cs typeface="Barlow Light"/>
                <a:sym typeface="Barlow Light"/>
              </a:rPr>
              <a:t>Week 3 </a:t>
            </a:r>
            <a:endParaRPr sz="900">
              <a:solidFill>
                <a:schemeClr val="dk2"/>
              </a:solidFill>
              <a:latin typeface="Barlow Light"/>
              <a:ea typeface="Barlow Light"/>
              <a:cs typeface="Barlow Light"/>
              <a:sym typeface="Barlow Light"/>
            </a:endParaRPr>
          </a:p>
          <a:p>
            <a:pPr indent="457200" lvl="0" marL="0" marR="0" rtl="0" algn="l">
              <a:lnSpc>
                <a:spcPct val="100000"/>
              </a:lnSpc>
              <a:spcBef>
                <a:spcPts val="0"/>
              </a:spcBef>
              <a:spcAft>
                <a:spcPts val="0"/>
              </a:spcAft>
              <a:buNone/>
            </a:pPr>
            <a:r>
              <a:rPr lang="en" sz="900">
                <a:solidFill>
                  <a:schemeClr val="dk2"/>
                </a:solidFill>
                <a:latin typeface="Barlow Light"/>
                <a:ea typeface="Barlow Light"/>
                <a:cs typeface="Barlow Light"/>
                <a:sym typeface="Barlow Light"/>
              </a:rPr>
              <a:t>Diagrams</a:t>
            </a:r>
            <a:endParaRPr sz="900">
              <a:solidFill>
                <a:schemeClr val="dk2"/>
              </a:solidFill>
              <a:latin typeface="Barlow Light"/>
              <a:ea typeface="Barlow Light"/>
              <a:cs typeface="Barlow Light"/>
              <a:sym typeface="Barlow Light"/>
            </a:endParaRPr>
          </a:p>
        </p:txBody>
      </p:sp>
      <p:sp>
        <p:nvSpPr>
          <p:cNvPr id="273" name="Google Shape;273;p21"/>
          <p:cNvSpPr txBox="1"/>
          <p:nvPr/>
        </p:nvSpPr>
        <p:spPr>
          <a:xfrm>
            <a:off x="3378918"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Barlow Light"/>
                <a:ea typeface="Barlow Light"/>
                <a:cs typeface="Barlow Light"/>
                <a:sym typeface="Barlow Light"/>
              </a:rPr>
              <a:t>Week 7</a:t>
            </a:r>
            <a:endParaRPr sz="900">
              <a:solidFill>
                <a:schemeClr val="dk2"/>
              </a:solidFill>
              <a:latin typeface="Barlow Light"/>
              <a:ea typeface="Barlow Light"/>
              <a:cs typeface="Barlow Light"/>
              <a:sym typeface="Barlow Light"/>
            </a:endParaRPr>
          </a:p>
          <a:p>
            <a:pPr indent="0" lvl="0" marL="0" marR="0" rtl="0" algn="ctr">
              <a:lnSpc>
                <a:spcPct val="100000"/>
              </a:lnSpc>
              <a:spcBef>
                <a:spcPts val="0"/>
              </a:spcBef>
              <a:spcAft>
                <a:spcPts val="0"/>
              </a:spcAft>
              <a:buNone/>
            </a:pPr>
            <a:r>
              <a:rPr lang="en" sz="900">
                <a:solidFill>
                  <a:schemeClr val="dk2"/>
                </a:solidFill>
                <a:latin typeface="Barlow Light"/>
                <a:ea typeface="Barlow Light"/>
                <a:cs typeface="Barlow Light"/>
                <a:sym typeface="Barlow Light"/>
              </a:rPr>
              <a:t>Account creation</a:t>
            </a:r>
            <a:endParaRPr sz="900">
              <a:solidFill>
                <a:schemeClr val="dk2"/>
              </a:solidFill>
              <a:latin typeface="Barlow Light"/>
              <a:ea typeface="Barlow Light"/>
              <a:cs typeface="Barlow Light"/>
              <a:sym typeface="Barlow Light"/>
            </a:endParaRPr>
          </a:p>
          <a:p>
            <a:pPr indent="0" lvl="0" marL="0" marR="0" rtl="0" algn="ctr">
              <a:lnSpc>
                <a:spcPct val="100000"/>
              </a:lnSpc>
              <a:spcBef>
                <a:spcPts val="0"/>
              </a:spcBef>
              <a:spcAft>
                <a:spcPts val="0"/>
              </a:spcAft>
              <a:buNone/>
            </a:pPr>
            <a:r>
              <a:rPr lang="en" sz="900">
                <a:solidFill>
                  <a:schemeClr val="dk2"/>
                </a:solidFill>
                <a:latin typeface="Barlow Light"/>
                <a:ea typeface="Barlow Light"/>
                <a:cs typeface="Barlow Light"/>
                <a:sym typeface="Barlow Light"/>
              </a:rPr>
              <a:t>Upload proposals</a:t>
            </a:r>
            <a:endParaRPr sz="900">
              <a:solidFill>
                <a:schemeClr val="dk2"/>
              </a:solidFill>
              <a:latin typeface="Barlow Light"/>
              <a:ea typeface="Barlow Light"/>
              <a:cs typeface="Barlow Light"/>
              <a:sym typeface="Barlow Light"/>
            </a:endParaRPr>
          </a:p>
          <a:p>
            <a:pPr indent="0" lvl="0" marL="0" marR="0" rtl="0" algn="ctr">
              <a:lnSpc>
                <a:spcPct val="100000"/>
              </a:lnSpc>
              <a:spcBef>
                <a:spcPts val="0"/>
              </a:spcBef>
              <a:spcAft>
                <a:spcPts val="0"/>
              </a:spcAft>
              <a:buNone/>
            </a:pPr>
            <a:r>
              <a:rPr lang="en" sz="900">
                <a:solidFill>
                  <a:schemeClr val="dk2"/>
                </a:solidFill>
                <a:latin typeface="Barlow Light"/>
                <a:ea typeface="Barlow Light"/>
                <a:cs typeface="Barlow Light"/>
                <a:sym typeface="Barlow Light"/>
              </a:rPr>
              <a:t>Create conferences</a:t>
            </a:r>
            <a:endParaRPr sz="900">
              <a:solidFill>
                <a:schemeClr val="dk2"/>
              </a:solidFill>
              <a:latin typeface="Barlow Light"/>
              <a:ea typeface="Barlow Light"/>
              <a:cs typeface="Barlow Light"/>
              <a:sym typeface="Barlow Light"/>
            </a:endParaRPr>
          </a:p>
          <a:p>
            <a:pPr indent="0" lvl="0" marL="0" marR="0" rtl="0" algn="ctr">
              <a:lnSpc>
                <a:spcPct val="100000"/>
              </a:lnSpc>
              <a:spcBef>
                <a:spcPts val="0"/>
              </a:spcBef>
              <a:spcAft>
                <a:spcPts val="0"/>
              </a:spcAft>
              <a:buNone/>
            </a:pPr>
            <a:r>
              <a:rPr lang="en" sz="900">
                <a:solidFill>
                  <a:schemeClr val="dk2"/>
                </a:solidFill>
                <a:latin typeface="Barlow Light"/>
                <a:ea typeface="Barlow Light"/>
                <a:cs typeface="Barlow Light"/>
                <a:sym typeface="Barlow Light"/>
              </a:rPr>
              <a:t>Upload informations</a:t>
            </a:r>
            <a:endParaRPr sz="900">
              <a:solidFill>
                <a:schemeClr val="dk2"/>
              </a:solidFill>
              <a:latin typeface="Barlow Light"/>
              <a:ea typeface="Barlow Light"/>
              <a:cs typeface="Barlow Light"/>
              <a:sym typeface="Barlow Light"/>
            </a:endParaRPr>
          </a:p>
        </p:txBody>
      </p:sp>
      <p:sp>
        <p:nvSpPr>
          <p:cNvPr id="274" name="Google Shape;274;p21"/>
          <p:cNvSpPr txBox="1"/>
          <p:nvPr/>
        </p:nvSpPr>
        <p:spPr>
          <a:xfrm>
            <a:off x="5437723"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Barlow Light"/>
                <a:ea typeface="Barlow Light"/>
                <a:cs typeface="Barlow Light"/>
                <a:sym typeface="Barlow Light"/>
              </a:rPr>
              <a:t>Week 11</a:t>
            </a:r>
            <a:endParaRPr sz="900">
              <a:solidFill>
                <a:schemeClr val="dk2"/>
              </a:solidFill>
              <a:latin typeface="Barlow Light"/>
              <a:ea typeface="Barlow Light"/>
              <a:cs typeface="Barlow Light"/>
              <a:sym typeface="Barlow Light"/>
            </a:endParaRPr>
          </a:p>
          <a:p>
            <a:pPr indent="0" lvl="0" marL="0" marR="0" rtl="0" algn="ctr">
              <a:lnSpc>
                <a:spcPct val="100000"/>
              </a:lnSpc>
              <a:spcBef>
                <a:spcPts val="0"/>
              </a:spcBef>
              <a:spcAft>
                <a:spcPts val="0"/>
              </a:spcAft>
              <a:buNone/>
            </a:pPr>
            <a:r>
              <a:rPr lang="en" sz="900">
                <a:solidFill>
                  <a:schemeClr val="dk2"/>
                </a:solidFill>
                <a:latin typeface="Barlow Light"/>
                <a:ea typeface="Barlow Light"/>
                <a:cs typeface="Barlow Light"/>
                <a:sym typeface="Barlow Light"/>
              </a:rPr>
              <a:t>Generating list of papers</a:t>
            </a:r>
            <a:endParaRPr sz="900">
              <a:solidFill>
                <a:schemeClr val="dk2"/>
              </a:solidFill>
              <a:latin typeface="Barlow Light"/>
              <a:ea typeface="Barlow Light"/>
              <a:cs typeface="Barlow Light"/>
              <a:sym typeface="Barlow Light"/>
            </a:endParaRPr>
          </a:p>
          <a:p>
            <a:pPr indent="0" lvl="0" marL="0" marR="0" rtl="0" algn="ctr">
              <a:lnSpc>
                <a:spcPct val="100000"/>
              </a:lnSpc>
              <a:spcBef>
                <a:spcPts val="0"/>
              </a:spcBef>
              <a:spcAft>
                <a:spcPts val="0"/>
              </a:spcAft>
              <a:buNone/>
            </a:pPr>
            <a:r>
              <a:rPr lang="en" sz="900">
                <a:solidFill>
                  <a:schemeClr val="dk2"/>
                </a:solidFill>
                <a:latin typeface="Barlow Light"/>
                <a:ea typeface="Barlow Light"/>
                <a:cs typeface="Barlow Light"/>
                <a:sym typeface="Barlow Light"/>
              </a:rPr>
              <a:t>Assigning session chairs</a:t>
            </a:r>
            <a:endParaRPr sz="900">
              <a:solidFill>
                <a:schemeClr val="dk2"/>
              </a:solidFill>
              <a:latin typeface="Barlow Light"/>
              <a:ea typeface="Barlow Light"/>
              <a:cs typeface="Barlow Light"/>
              <a:sym typeface="Barlow Light"/>
            </a:endParaRPr>
          </a:p>
        </p:txBody>
      </p:sp>
      <p:sp>
        <p:nvSpPr>
          <p:cNvPr id="275" name="Google Shape;275;p21"/>
          <p:cNvSpPr txBox="1"/>
          <p:nvPr/>
        </p:nvSpPr>
        <p:spPr>
          <a:xfrm>
            <a:off x="2419900" y="4063600"/>
            <a:ext cx="1286400" cy="396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Barlow Light"/>
                <a:ea typeface="Barlow Light"/>
                <a:cs typeface="Barlow Light"/>
                <a:sym typeface="Barlow Light"/>
              </a:rPr>
              <a:t>Week 5</a:t>
            </a:r>
            <a:endParaRPr sz="900">
              <a:solidFill>
                <a:schemeClr val="dk2"/>
              </a:solidFill>
              <a:latin typeface="Barlow Light"/>
              <a:ea typeface="Barlow Light"/>
              <a:cs typeface="Barlow Light"/>
              <a:sym typeface="Barlow Light"/>
            </a:endParaRPr>
          </a:p>
          <a:p>
            <a:pPr indent="0" lvl="0" marL="0" marR="0" rtl="0" algn="ctr">
              <a:lnSpc>
                <a:spcPct val="100000"/>
              </a:lnSpc>
              <a:spcBef>
                <a:spcPts val="0"/>
              </a:spcBef>
              <a:spcAft>
                <a:spcPts val="0"/>
              </a:spcAft>
              <a:buNone/>
            </a:pPr>
            <a:r>
              <a:rPr lang="en" sz="900">
                <a:solidFill>
                  <a:schemeClr val="dk2"/>
                </a:solidFill>
                <a:latin typeface="Barlow Light"/>
                <a:ea typeface="Barlow Light"/>
                <a:cs typeface="Barlow Light"/>
                <a:sym typeface="Barlow Light"/>
              </a:rPr>
              <a:t>More diagrams</a:t>
            </a:r>
            <a:endParaRPr sz="900">
              <a:solidFill>
                <a:schemeClr val="dk2"/>
              </a:solidFill>
              <a:latin typeface="Barlow Light"/>
              <a:ea typeface="Barlow Light"/>
              <a:cs typeface="Barlow Light"/>
              <a:sym typeface="Barlow Light"/>
            </a:endParaRPr>
          </a:p>
          <a:p>
            <a:pPr indent="0" lvl="0" marL="0" marR="0" rtl="0" algn="ctr">
              <a:lnSpc>
                <a:spcPct val="100000"/>
              </a:lnSpc>
              <a:spcBef>
                <a:spcPts val="0"/>
              </a:spcBef>
              <a:spcAft>
                <a:spcPts val="0"/>
              </a:spcAft>
              <a:buNone/>
            </a:pPr>
            <a:r>
              <a:rPr lang="en" sz="900">
                <a:solidFill>
                  <a:schemeClr val="dk2"/>
                </a:solidFill>
                <a:latin typeface="Barlow Light"/>
                <a:ea typeface="Barlow Light"/>
                <a:cs typeface="Barlow Light"/>
                <a:sym typeface="Barlow Light"/>
              </a:rPr>
              <a:t>Backend for entities</a:t>
            </a:r>
            <a:endParaRPr sz="900">
              <a:solidFill>
                <a:schemeClr val="dk2"/>
              </a:solidFill>
              <a:latin typeface="Barlow Light"/>
              <a:ea typeface="Barlow Light"/>
              <a:cs typeface="Barlow Light"/>
              <a:sym typeface="Barlow Light"/>
            </a:endParaRPr>
          </a:p>
        </p:txBody>
      </p:sp>
      <p:sp>
        <p:nvSpPr>
          <p:cNvPr id="276" name="Google Shape;276;p21"/>
          <p:cNvSpPr txBox="1"/>
          <p:nvPr/>
        </p:nvSpPr>
        <p:spPr>
          <a:xfrm>
            <a:off x="4447968"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Barlow Light"/>
                <a:ea typeface="Barlow Light"/>
                <a:cs typeface="Barlow Light"/>
                <a:sym typeface="Barlow Light"/>
              </a:rPr>
              <a:t>Week 9</a:t>
            </a:r>
            <a:endParaRPr sz="900">
              <a:solidFill>
                <a:schemeClr val="dk2"/>
              </a:solidFill>
              <a:latin typeface="Barlow Light"/>
              <a:ea typeface="Barlow Light"/>
              <a:cs typeface="Barlow Light"/>
              <a:sym typeface="Barlow Light"/>
            </a:endParaRPr>
          </a:p>
          <a:p>
            <a:pPr indent="0" lvl="0" marL="0" marR="0" rtl="0" algn="ctr">
              <a:lnSpc>
                <a:spcPct val="100000"/>
              </a:lnSpc>
              <a:spcBef>
                <a:spcPts val="0"/>
              </a:spcBef>
              <a:spcAft>
                <a:spcPts val="0"/>
              </a:spcAft>
              <a:buNone/>
            </a:pPr>
            <a:r>
              <a:rPr lang="en" sz="900">
                <a:solidFill>
                  <a:schemeClr val="dk2"/>
                </a:solidFill>
                <a:latin typeface="Barlow Light"/>
                <a:ea typeface="Barlow Light"/>
                <a:cs typeface="Barlow Light"/>
                <a:sym typeface="Barlow Light"/>
              </a:rPr>
              <a:t>PC looking over proposals</a:t>
            </a:r>
            <a:endParaRPr sz="900">
              <a:solidFill>
                <a:schemeClr val="dk2"/>
              </a:solidFill>
              <a:latin typeface="Barlow Light"/>
              <a:ea typeface="Barlow Light"/>
              <a:cs typeface="Barlow Light"/>
              <a:sym typeface="Barlow Light"/>
            </a:endParaRPr>
          </a:p>
          <a:p>
            <a:pPr indent="0" lvl="0" marL="0" marR="0" rtl="0" algn="ctr">
              <a:lnSpc>
                <a:spcPct val="100000"/>
              </a:lnSpc>
              <a:spcBef>
                <a:spcPts val="0"/>
              </a:spcBef>
              <a:spcAft>
                <a:spcPts val="0"/>
              </a:spcAft>
              <a:buNone/>
            </a:pPr>
            <a:r>
              <a:rPr lang="en" sz="900">
                <a:solidFill>
                  <a:schemeClr val="dk2"/>
                </a:solidFill>
                <a:latin typeface="Barlow Light"/>
                <a:ea typeface="Barlow Light"/>
                <a:cs typeface="Barlow Light"/>
                <a:sym typeface="Barlow Light"/>
              </a:rPr>
              <a:t>PC review papers</a:t>
            </a:r>
            <a:endParaRPr sz="900">
              <a:solidFill>
                <a:schemeClr val="dk2"/>
              </a:solidFill>
              <a:latin typeface="Barlow Light"/>
              <a:ea typeface="Barlow Light"/>
              <a:cs typeface="Barlow Light"/>
              <a:sym typeface="Barlow Light"/>
            </a:endParaRPr>
          </a:p>
        </p:txBody>
      </p:sp>
      <p:sp>
        <p:nvSpPr>
          <p:cNvPr id="277" name="Google Shape;277;p21"/>
          <p:cNvSpPr txBox="1"/>
          <p:nvPr/>
        </p:nvSpPr>
        <p:spPr>
          <a:xfrm>
            <a:off x="6476048"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Barlow Light"/>
                <a:ea typeface="Barlow Light"/>
                <a:cs typeface="Barlow Light"/>
                <a:sym typeface="Barlow Light"/>
              </a:rPr>
              <a:t>Week 13</a:t>
            </a:r>
            <a:endParaRPr sz="900">
              <a:solidFill>
                <a:schemeClr val="dk2"/>
              </a:solidFill>
              <a:latin typeface="Barlow Light"/>
              <a:ea typeface="Barlow Light"/>
              <a:cs typeface="Barlow Light"/>
              <a:sym typeface="Barlow Light"/>
            </a:endParaRPr>
          </a:p>
          <a:p>
            <a:pPr indent="0" lvl="0" marL="0" marR="0" rtl="0" algn="ctr">
              <a:lnSpc>
                <a:spcPct val="100000"/>
              </a:lnSpc>
              <a:spcBef>
                <a:spcPts val="0"/>
              </a:spcBef>
              <a:spcAft>
                <a:spcPts val="0"/>
              </a:spcAft>
              <a:buNone/>
            </a:pPr>
            <a:r>
              <a:rPr lang="en" sz="900">
                <a:solidFill>
                  <a:schemeClr val="dk2"/>
                </a:solidFill>
                <a:latin typeface="Barlow Light"/>
                <a:ea typeface="Barlow Light"/>
                <a:cs typeface="Barlow Light"/>
                <a:sym typeface="Barlow Light"/>
              </a:rPr>
              <a:t>Finishing touches on phase 2 &amp; 3</a:t>
            </a:r>
            <a:endParaRPr sz="900">
              <a:solidFill>
                <a:schemeClr val="dk2"/>
              </a:solidFill>
              <a:latin typeface="Barlow Light"/>
              <a:ea typeface="Barlow Light"/>
              <a:cs typeface="Barlow Light"/>
              <a:sym typeface="Barlow Light"/>
            </a:endParaRPr>
          </a:p>
          <a:p>
            <a:pPr indent="0" lvl="0" marL="0" marR="0" rtl="0" algn="ctr">
              <a:lnSpc>
                <a:spcPct val="100000"/>
              </a:lnSpc>
              <a:spcBef>
                <a:spcPts val="0"/>
              </a:spcBef>
              <a:spcAft>
                <a:spcPts val="0"/>
              </a:spcAft>
              <a:buNone/>
            </a:pPr>
            <a:r>
              <a:rPr lang="en" sz="900">
                <a:solidFill>
                  <a:schemeClr val="dk2"/>
                </a:solidFill>
                <a:latin typeface="Barlow Light"/>
                <a:ea typeface="Barlow Light"/>
                <a:cs typeface="Barlow Light"/>
                <a:sym typeface="Barlow Light"/>
              </a:rPr>
              <a:t>Testing</a:t>
            </a:r>
            <a:endParaRPr sz="900">
              <a:solidFill>
                <a:schemeClr val="dk2"/>
              </a:solidFill>
              <a:latin typeface="Barlow Light"/>
              <a:ea typeface="Barlow Light"/>
              <a:cs typeface="Barlow Light"/>
              <a:sym typeface="Barlow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22"/>
          <p:cNvSpPr txBox="1"/>
          <p:nvPr>
            <p:ph idx="4294967295" type="title"/>
          </p:nvPr>
        </p:nvSpPr>
        <p:spPr>
          <a:xfrm>
            <a:off x="877000" y="1881750"/>
            <a:ext cx="4173000" cy="138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0" lang="en" sz="3400" u="sng"/>
              <a:t>THANK YOU FOR YOUR ATTENTION</a:t>
            </a:r>
            <a:endParaRPr b="0" sz="3400"/>
          </a:p>
        </p:txBody>
      </p:sp>
      <p:sp>
        <p:nvSpPr>
          <p:cNvPr id="283" name="Google Shape;283;p22"/>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84" name="Google Shape;284;p22"/>
          <p:cNvPicPr preferRelativeResize="0"/>
          <p:nvPr/>
        </p:nvPicPr>
        <p:blipFill>
          <a:blip r:embed="rId4">
            <a:alphaModFix/>
          </a:blip>
          <a:stretch>
            <a:fillRect/>
          </a:stretch>
        </p:blipFill>
        <p:spPr>
          <a:xfrm>
            <a:off x="543525" y="3642525"/>
            <a:ext cx="1107323" cy="1107323"/>
          </a:xfrm>
          <a:prstGeom prst="rect">
            <a:avLst/>
          </a:prstGeom>
          <a:noFill/>
          <a:ln>
            <a:noFill/>
          </a:ln>
        </p:spPr>
      </p:pic>
      <p:sp>
        <p:nvSpPr>
          <p:cNvPr id="285" name="Google Shape;285;p22"/>
          <p:cNvSpPr txBox="1"/>
          <p:nvPr/>
        </p:nvSpPr>
        <p:spPr>
          <a:xfrm>
            <a:off x="1781200" y="3949875"/>
            <a:ext cx="274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solidFill>
                  <a:schemeClr val="hlink"/>
                </a:solidFill>
                <a:latin typeface="Barlow Light"/>
                <a:ea typeface="Barlow Light"/>
                <a:cs typeface="Barlow Light"/>
                <a:sym typeface="Barlow Light"/>
                <a:hlinkClick r:id="rId5"/>
              </a:rPr>
              <a:t>Find the project here</a:t>
            </a:r>
            <a:endParaRPr sz="2000">
              <a:solidFill>
                <a:schemeClr val="dk1"/>
              </a:solidFill>
              <a:latin typeface="Barlow Light"/>
              <a:ea typeface="Barlow Light"/>
              <a:cs typeface="Barlow Light"/>
              <a:sym typeface="Barlow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2"/>
          <p:cNvSpPr txBox="1"/>
          <p:nvPr>
            <p:ph type="title"/>
          </p:nvPr>
        </p:nvSpPr>
        <p:spPr>
          <a:xfrm>
            <a:off x="1043725" y="935350"/>
            <a:ext cx="2148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u="sng"/>
              <a:t>CONTENT</a:t>
            </a:r>
            <a:r>
              <a:rPr lang="en"/>
              <a:t>:</a:t>
            </a:r>
            <a:endParaRPr/>
          </a:p>
        </p:txBody>
      </p:sp>
      <p:sp>
        <p:nvSpPr>
          <p:cNvPr id="105" name="Google Shape;105;p12"/>
          <p:cNvSpPr txBox="1"/>
          <p:nvPr>
            <p:ph idx="1" type="body"/>
          </p:nvPr>
        </p:nvSpPr>
        <p:spPr>
          <a:xfrm>
            <a:off x="1828625" y="1445575"/>
            <a:ext cx="4571400" cy="35982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sz="1400"/>
              <a:t>Team members</a:t>
            </a:r>
            <a:endParaRPr sz="1400"/>
          </a:p>
          <a:p>
            <a:pPr indent="-317500" lvl="0" marL="457200" rtl="0" algn="l">
              <a:spcBef>
                <a:spcPts val="0"/>
              </a:spcBef>
              <a:spcAft>
                <a:spcPts val="0"/>
              </a:spcAft>
              <a:buSzPts val="1400"/>
              <a:buChar char="-"/>
            </a:pPr>
            <a:r>
              <a:rPr lang="en" sz="1400"/>
              <a:t>App introduction</a:t>
            </a:r>
            <a:endParaRPr sz="1400"/>
          </a:p>
          <a:p>
            <a:pPr indent="-317500" lvl="0" marL="457200" rtl="0" algn="l">
              <a:spcBef>
                <a:spcPts val="0"/>
              </a:spcBef>
              <a:spcAft>
                <a:spcPts val="0"/>
              </a:spcAft>
              <a:buSzPts val="1400"/>
              <a:buChar char="-"/>
            </a:pPr>
            <a:r>
              <a:rPr lang="en" sz="1400"/>
              <a:t>Used technologies</a:t>
            </a:r>
            <a:endParaRPr sz="1400"/>
          </a:p>
          <a:p>
            <a:pPr indent="-317500" lvl="0" marL="457200" rtl="0" algn="l">
              <a:spcBef>
                <a:spcPts val="0"/>
              </a:spcBef>
              <a:spcAft>
                <a:spcPts val="0"/>
              </a:spcAft>
              <a:buSzPts val="1400"/>
              <a:buChar char="-"/>
            </a:pPr>
            <a:r>
              <a:rPr lang="en" sz="1400"/>
              <a:t>Functional requirements</a:t>
            </a:r>
            <a:endParaRPr sz="1400"/>
          </a:p>
          <a:p>
            <a:pPr indent="0" lvl="0" marL="0" rtl="0" algn="l">
              <a:spcBef>
                <a:spcPts val="800"/>
              </a:spcBef>
              <a:spcAft>
                <a:spcPts val="0"/>
              </a:spcAft>
              <a:buNone/>
            </a:pPr>
            <a:r>
              <a:rPr lang="en" sz="1400"/>
              <a:t>    Diagrams</a:t>
            </a:r>
            <a:endParaRPr sz="1400"/>
          </a:p>
          <a:p>
            <a:pPr indent="0" lvl="0" marL="0" rtl="0" algn="l">
              <a:spcBef>
                <a:spcPts val="800"/>
              </a:spcBef>
              <a:spcAft>
                <a:spcPts val="0"/>
              </a:spcAft>
              <a:buNone/>
            </a:pPr>
            <a:r>
              <a:rPr lang="en" sz="1400"/>
              <a:t>	- Use case</a:t>
            </a:r>
            <a:endParaRPr sz="1400"/>
          </a:p>
          <a:p>
            <a:pPr indent="0" lvl="0" marL="0" rtl="0" algn="l">
              <a:spcBef>
                <a:spcPts val="800"/>
              </a:spcBef>
              <a:spcAft>
                <a:spcPts val="0"/>
              </a:spcAft>
              <a:buNone/>
            </a:pPr>
            <a:r>
              <a:rPr lang="en" sz="1400"/>
              <a:t>	- Class</a:t>
            </a:r>
            <a:endParaRPr sz="1400"/>
          </a:p>
          <a:p>
            <a:pPr indent="-317500" lvl="0" marL="457200" rtl="0" algn="l">
              <a:spcBef>
                <a:spcPts val="800"/>
              </a:spcBef>
              <a:spcAft>
                <a:spcPts val="0"/>
              </a:spcAft>
              <a:buSzPts val="1400"/>
              <a:buChar char="-"/>
            </a:pPr>
            <a:r>
              <a:rPr lang="en" sz="1400"/>
              <a:t>UI</a:t>
            </a:r>
            <a:endParaRPr sz="1400"/>
          </a:p>
          <a:p>
            <a:pPr indent="-317500" lvl="0" marL="457200" rtl="0" algn="l">
              <a:spcBef>
                <a:spcPts val="0"/>
              </a:spcBef>
              <a:spcAft>
                <a:spcPts val="0"/>
              </a:spcAft>
              <a:buSzPts val="1400"/>
              <a:buChar char="-"/>
            </a:pPr>
            <a:r>
              <a:rPr lang="en" sz="1400"/>
              <a:t>Timeline</a:t>
            </a:r>
            <a:endParaRPr sz="1400"/>
          </a:p>
          <a:p>
            <a:pPr indent="-317500" lvl="0" marL="457200" rtl="0" algn="l">
              <a:spcBef>
                <a:spcPts val="0"/>
              </a:spcBef>
              <a:spcAft>
                <a:spcPts val="0"/>
              </a:spcAft>
              <a:buSzPts val="1400"/>
              <a:buChar char="-"/>
            </a:pPr>
            <a:r>
              <a:rPr lang="en" sz="1400"/>
              <a:t>Links</a:t>
            </a:r>
            <a:endParaRPr sz="1400"/>
          </a:p>
          <a:p>
            <a:pPr indent="0" lvl="0" marL="0" rtl="0" algn="l">
              <a:spcBef>
                <a:spcPts val="800"/>
              </a:spcBef>
              <a:spcAft>
                <a:spcPts val="800"/>
              </a:spcAft>
              <a:buNone/>
            </a:pPr>
            <a:r>
              <a:t/>
            </a:r>
            <a:endParaRPr/>
          </a:p>
        </p:txBody>
      </p:sp>
      <p:sp>
        <p:nvSpPr>
          <p:cNvPr id="106" name="Google Shape;106;p12"/>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107" name="Google Shape;107;p12"/>
          <p:cNvGrpSpPr/>
          <p:nvPr/>
        </p:nvGrpSpPr>
        <p:grpSpPr>
          <a:xfrm>
            <a:off x="5364300" y="772656"/>
            <a:ext cx="3469239" cy="3598197"/>
            <a:chOff x="2444640" y="4131437"/>
            <a:chExt cx="710357" cy="684016"/>
          </a:xfrm>
        </p:grpSpPr>
        <p:sp>
          <p:nvSpPr>
            <p:cNvPr id="108" name="Google Shape;108;p12"/>
            <p:cNvSpPr/>
            <p:nvPr/>
          </p:nvSpPr>
          <p:spPr>
            <a:xfrm>
              <a:off x="2739069" y="4133604"/>
              <a:ext cx="330621" cy="496759"/>
            </a:xfrm>
            <a:custGeom>
              <a:rect b="b" l="l" r="r" t="t"/>
              <a:pathLst>
                <a:path extrusionOk="0" h="4967593" w="3306210">
                  <a:moveTo>
                    <a:pt x="3306211" y="3438656"/>
                  </a:moveTo>
                  <a:cubicBezTo>
                    <a:pt x="3306211" y="4705032"/>
                    <a:pt x="2565657" y="5303146"/>
                    <a:pt x="1652644" y="4776104"/>
                  </a:cubicBezTo>
                  <a:cubicBezTo>
                    <a:pt x="739632" y="4249063"/>
                    <a:pt x="0" y="2794391"/>
                    <a:pt x="0" y="1528938"/>
                  </a:cubicBezTo>
                  <a:cubicBezTo>
                    <a:pt x="0" y="262562"/>
                    <a:pt x="740554" y="-335552"/>
                    <a:pt x="1653566" y="191490"/>
                  </a:cubicBezTo>
                  <a:cubicBezTo>
                    <a:pt x="2566579" y="718531"/>
                    <a:pt x="3306211" y="2172279"/>
                    <a:pt x="3306211" y="3438656"/>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 name="Google Shape;109;p12"/>
            <p:cNvSpPr/>
            <p:nvPr/>
          </p:nvSpPr>
          <p:spPr>
            <a:xfrm>
              <a:off x="2664128" y="4191909"/>
              <a:ext cx="165449" cy="248292"/>
            </a:xfrm>
            <a:custGeom>
              <a:rect b="b" l="l" r="r" t="t"/>
              <a:pathLst>
                <a:path extrusionOk="0" h="2482919" w="1654488">
                  <a:moveTo>
                    <a:pt x="1654489" y="191074"/>
                  </a:moveTo>
                  <a:cubicBezTo>
                    <a:pt x="1436842" y="65544"/>
                    <a:pt x="1221961" y="933"/>
                    <a:pt x="1021836" y="10"/>
                  </a:cubicBezTo>
                  <a:cubicBezTo>
                    <a:pt x="821711" y="-913"/>
                    <a:pt x="639109" y="62775"/>
                    <a:pt x="485095" y="187382"/>
                  </a:cubicBezTo>
                  <a:cubicBezTo>
                    <a:pt x="331082" y="311989"/>
                    <a:pt x="209347" y="493823"/>
                    <a:pt x="126346" y="723653"/>
                  </a:cubicBezTo>
                  <a:cubicBezTo>
                    <a:pt x="43345" y="953484"/>
                    <a:pt x="0" y="1227620"/>
                    <a:pt x="0" y="1528523"/>
                  </a:cubicBezTo>
                  <a:lnTo>
                    <a:pt x="1653567" y="2482920"/>
                  </a:lnTo>
                  <a:lnTo>
                    <a:pt x="1654489" y="191074"/>
                  </a:ln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0" name="Google Shape;110;p12"/>
            <p:cNvSpPr/>
            <p:nvPr/>
          </p:nvSpPr>
          <p:spPr>
            <a:xfrm>
              <a:off x="2700909" y="4179300"/>
              <a:ext cx="330662" cy="477558"/>
            </a:xfrm>
            <a:custGeom>
              <a:rect b="b" l="l" r="r" t="t"/>
              <a:pathLst>
                <a:path extrusionOk="0" h="4775580" w="3306620">
                  <a:moveTo>
                    <a:pt x="0" y="1337448"/>
                  </a:moveTo>
                  <a:cubicBezTo>
                    <a:pt x="0" y="1790649"/>
                    <a:pt x="96835" y="2290000"/>
                    <a:pt x="278515" y="2771814"/>
                  </a:cubicBezTo>
                  <a:cubicBezTo>
                    <a:pt x="460195" y="3253627"/>
                    <a:pt x="718421" y="3696674"/>
                    <a:pt x="1019991" y="4044651"/>
                  </a:cubicBezTo>
                  <a:cubicBezTo>
                    <a:pt x="1321562" y="4392628"/>
                    <a:pt x="1654489" y="4629843"/>
                    <a:pt x="1975426" y="4726759"/>
                  </a:cubicBezTo>
                  <a:cubicBezTo>
                    <a:pt x="2296364" y="4823676"/>
                    <a:pt x="2590557" y="4775679"/>
                    <a:pt x="2822038" y="4588307"/>
                  </a:cubicBezTo>
                  <a:cubicBezTo>
                    <a:pt x="3053518" y="4400935"/>
                    <a:pt x="3210298" y="4083418"/>
                    <a:pt x="3274855" y="3676368"/>
                  </a:cubicBezTo>
                  <a:cubicBezTo>
                    <a:pt x="3338489" y="3268395"/>
                    <a:pt x="3306211" y="2788428"/>
                    <a:pt x="3180787" y="2297384"/>
                  </a:cubicBezTo>
                  <a:cubicBezTo>
                    <a:pt x="3055363" y="1806340"/>
                    <a:pt x="2844171" y="1325449"/>
                    <a:pt x="2572112" y="916554"/>
                  </a:cubicBezTo>
                  <a:cubicBezTo>
                    <a:pt x="2300053" y="507658"/>
                    <a:pt x="1980960" y="188295"/>
                    <a:pt x="1653566" y="0"/>
                  </a:cubicBezTo>
                  <a:lnTo>
                    <a:pt x="1653566" y="2292769"/>
                  </a:lnTo>
                  <a:lnTo>
                    <a:pt x="0" y="1337448"/>
                  </a:ln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1" name="Google Shape;111;p12"/>
            <p:cNvSpPr/>
            <p:nvPr/>
          </p:nvSpPr>
          <p:spPr>
            <a:xfrm>
              <a:off x="2473788" y="4131437"/>
              <a:ext cx="274549" cy="323609"/>
            </a:xfrm>
            <a:custGeom>
              <a:rect b="b" l="l" r="r" t="t"/>
              <a:pathLst>
                <a:path extrusionOk="0" h="3236089" w="2745492">
                  <a:moveTo>
                    <a:pt x="2743648" y="1584816"/>
                  </a:moveTo>
                  <a:lnTo>
                    <a:pt x="0" y="0"/>
                  </a:lnTo>
                  <a:lnTo>
                    <a:pt x="922" y="1431596"/>
                  </a:lnTo>
                  <a:lnTo>
                    <a:pt x="2502945" y="2877037"/>
                  </a:lnTo>
                  <a:lnTo>
                    <a:pt x="2745492" y="3236090"/>
                  </a:lnTo>
                  <a:lnTo>
                    <a:pt x="2743648" y="158481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2" name="Google Shape;112;p12"/>
            <p:cNvSpPr/>
            <p:nvPr/>
          </p:nvSpPr>
          <p:spPr>
            <a:xfrm>
              <a:off x="2444640" y="4148281"/>
              <a:ext cx="103567" cy="98670"/>
            </a:xfrm>
            <a:custGeom>
              <a:rect b="b" l="l" r="r" t="t"/>
              <a:pathLst>
                <a:path extrusionOk="0" h="986702" w="1035669">
                  <a:moveTo>
                    <a:pt x="0" y="388589"/>
                  </a:moveTo>
                  <a:lnTo>
                    <a:pt x="0" y="0"/>
                  </a:lnTo>
                  <a:lnTo>
                    <a:pt x="1035669" y="598114"/>
                  </a:lnTo>
                  <a:lnTo>
                    <a:pt x="1035669" y="986703"/>
                  </a:lnTo>
                  <a:lnTo>
                    <a:pt x="0" y="388589"/>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3" name="Google Shape;113;p12"/>
            <p:cNvSpPr/>
            <p:nvPr/>
          </p:nvSpPr>
          <p:spPr>
            <a:xfrm>
              <a:off x="2617049" y="4248978"/>
              <a:ext cx="60130" cy="47258"/>
            </a:xfrm>
            <a:custGeom>
              <a:rect b="b" l="l" r="r" t="t"/>
              <a:pathLst>
                <a:path extrusionOk="0" h="472583" w="601296">
                  <a:moveTo>
                    <a:pt x="601297" y="347054"/>
                  </a:moveTo>
                  <a:lnTo>
                    <a:pt x="0" y="0"/>
                  </a:lnTo>
                  <a:lnTo>
                    <a:pt x="0" y="125530"/>
                  </a:lnTo>
                  <a:lnTo>
                    <a:pt x="601297" y="472584"/>
                  </a:lnTo>
                  <a:lnTo>
                    <a:pt x="601297" y="347054"/>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4" name="Google Shape;114;p12"/>
            <p:cNvSpPr/>
            <p:nvPr/>
          </p:nvSpPr>
          <p:spPr>
            <a:xfrm>
              <a:off x="2561510" y="4241982"/>
              <a:ext cx="115925" cy="79471"/>
            </a:xfrm>
            <a:custGeom>
              <a:rect b="b" l="l" r="r" t="t"/>
              <a:pathLst>
                <a:path extrusionOk="0" h="794715" w="1159248">
                  <a:moveTo>
                    <a:pt x="1159249" y="669186"/>
                  </a:moveTo>
                  <a:lnTo>
                    <a:pt x="0" y="0"/>
                  </a:lnTo>
                  <a:lnTo>
                    <a:pt x="0" y="125530"/>
                  </a:lnTo>
                  <a:lnTo>
                    <a:pt x="1159249" y="794716"/>
                  </a:lnTo>
                  <a:lnTo>
                    <a:pt x="1159249" y="669186"/>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 name="Google Shape;115;p12"/>
            <p:cNvSpPr/>
            <p:nvPr/>
          </p:nvSpPr>
          <p:spPr>
            <a:xfrm>
              <a:off x="2537051" y="4252936"/>
              <a:ext cx="140456" cy="93686"/>
            </a:xfrm>
            <a:custGeom>
              <a:rect b="b" l="l" r="r" t="t"/>
              <a:pathLst>
                <a:path extrusionOk="0" h="936860" w="1404563">
                  <a:moveTo>
                    <a:pt x="1404563" y="810407"/>
                  </a:moveTo>
                  <a:lnTo>
                    <a:pt x="0" y="0"/>
                  </a:lnTo>
                  <a:lnTo>
                    <a:pt x="0" y="125530"/>
                  </a:lnTo>
                  <a:lnTo>
                    <a:pt x="1404563" y="936860"/>
                  </a:lnTo>
                  <a:lnTo>
                    <a:pt x="1404563" y="810407"/>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 name="Google Shape;116;p12"/>
            <p:cNvSpPr/>
            <p:nvPr/>
          </p:nvSpPr>
          <p:spPr>
            <a:xfrm>
              <a:off x="2691806" y="4291056"/>
              <a:ext cx="31172" cy="46399"/>
            </a:xfrm>
            <a:custGeom>
              <a:rect b="b" l="l" r="r" t="t"/>
              <a:pathLst>
                <a:path extrusionOk="0" h="463988" w="311715">
                  <a:moveTo>
                    <a:pt x="0" y="142000"/>
                  </a:moveTo>
                  <a:cubicBezTo>
                    <a:pt x="0" y="260146"/>
                    <a:pt x="70090" y="395829"/>
                    <a:pt x="155858" y="445672"/>
                  </a:cubicBezTo>
                  <a:cubicBezTo>
                    <a:pt x="241626" y="495515"/>
                    <a:pt x="311715" y="440134"/>
                    <a:pt x="311715" y="321988"/>
                  </a:cubicBezTo>
                  <a:cubicBezTo>
                    <a:pt x="311715" y="203842"/>
                    <a:pt x="241626" y="68159"/>
                    <a:pt x="155858" y="18316"/>
                  </a:cubicBezTo>
                  <a:cubicBezTo>
                    <a:pt x="69168" y="-31527"/>
                    <a:pt x="0" y="23854"/>
                    <a:pt x="0" y="14200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 name="Google Shape;117;p12"/>
            <p:cNvSpPr/>
            <p:nvPr/>
          </p:nvSpPr>
          <p:spPr>
            <a:xfrm>
              <a:off x="2857411" y="4510291"/>
              <a:ext cx="274549" cy="301733"/>
            </a:xfrm>
            <a:custGeom>
              <a:rect b="b" l="l" r="r" t="t"/>
              <a:pathLst>
                <a:path extrusionOk="0" h="3017335" w="2745492">
                  <a:moveTo>
                    <a:pt x="0" y="0"/>
                  </a:moveTo>
                  <a:lnTo>
                    <a:pt x="2744570" y="1585740"/>
                  </a:lnTo>
                  <a:lnTo>
                    <a:pt x="2745492" y="3017335"/>
                  </a:lnTo>
                  <a:lnTo>
                    <a:pt x="243470" y="1571894"/>
                  </a:lnTo>
                  <a:lnTo>
                    <a:pt x="1845" y="1651273"/>
                  </a:lnTo>
                  <a:lnTo>
                    <a:pt x="0" y="0"/>
                  </a:lnTo>
                  <a:close/>
                </a:path>
              </a:pathLst>
            </a:custGeom>
            <a:gradFill>
              <a:gsLst>
                <a:gs pos="0">
                  <a:srgbClr val="FFFFFF">
                    <a:alpha val="29803"/>
                    <a:alpha val="29800"/>
                  </a:srgbClr>
                </a:gs>
                <a:gs pos="100000">
                  <a:srgbClr val="FFFFFF">
                    <a:alpha val="0"/>
                    <a:alpha val="298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 name="Google Shape;118;p12"/>
            <p:cNvSpPr/>
            <p:nvPr/>
          </p:nvSpPr>
          <p:spPr>
            <a:xfrm>
              <a:off x="3051429" y="4654801"/>
              <a:ext cx="103567" cy="98670"/>
            </a:xfrm>
            <a:custGeom>
              <a:rect b="b" l="l" r="r" t="t"/>
              <a:pathLst>
                <a:path extrusionOk="0" h="986702" w="1035669">
                  <a:moveTo>
                    <a:pt x="0" y="388589"/>
                  </a:moveTo>
                  <a:lnTo>
                    <a:pt x="0" y="0"/>
                  </a:lnTo>
                  <a:lnTo>
                    <a:pt x="1035669" y="598114"/>
                  </a:lnTo>
                  <a:lnTo>
                    <a:pt x="1035669" y="986703"/>
                  </a:lnTo>
                  <a:lnTo>
                    <a:pt x="0" y="388589"/>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 name="Google Shape;119;p12"/>
            <p:cNvSpPr/>
            <p:nvPr/>
          </p:nvSpPr>
          <p:spPr>
            <a:xfrm>
              <a:off x="2927846" y="4585768"/>
              <a:ext cx="60130" cy="47258"/>
            </a:xfrm>
            <a:custGeom>
              <a:rect b="b" l="l" r="r" t="t"/>
              <a:pathLst>
                <a:path extrusionOk="0" h="472583" w="601297">
                  <a:moveTo>
                    <a:pt x="0" y="0"/>
                  </a:moveTo>
                  <a:lnTo>
                    <a:pt x="601297" y="347054"/>
                  </a:lnTo>
                  <a:lnTo>
                    <a:pt x="601297" y="472583"/>
                  </a:lnTo>
                  <a:lnTo>
                    <a:pt x="0" y="12553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 name="Google Shape;120;p12"/>
            <p:cNvSpPr/>
            <p:nvPr/>
          </p:nvSpPr>
          <p:spPr>
            <a:xfrm>
              <a:off x="2927846" y="4610804"/>
              <a:ext cx="108547" cy="75226"/>
            </a:xfrm>
            <a:custGeom>
              <a:rect b="b" l="l" r="r" t="t"/>
              <a:pathLst>
                <a:path extrusionOk="0" h="752257" w="1085470">
                  <a:moveTo>
                    <a:pt x="0" y="0"/>
                  </a:moveTo>
                  <a:lnTo>
                    <a:pt x="1085470" y="626727"/>
                  </a:lnTo>
                  <a:lnTo>
                    <a:pt x="1085470" y="752257"/>
                  </a:lnTo>
                  <a:lnTo>
                    <a:pt x="0" y="126453"/>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 name="Google Shape;121;p12"/>
            <p:cNvSpPr/>
            <p:nvPr/>
          </p:nvSpPr>
          <p:spPr>
            <a:xfrm>
              <a:off x="2927846" y="4635932"/>
              <a:ext cx="140456" cy="93686"/>
            </a:xfrm>
            <a:custGeom>
              <a:rect b="b" l="l" r="r" t="t"/>
              <a:pathLst>
                <a:path extrusionOk="0" h="936860" w="1404563">
                  <a:moveTo>
                    <a:pt x="0" y="0"/>
                  </a:moveTo>
                  <a:lnTo>
                    <a:pt x="1404563" y="811330"/>
                  </a:lnTo>
                  <a:lnTo>
                    <a:pt x="1404563" y="936860"/>
                  </a:lnTo>
                  <a:lnTo>
                    <a:pt x="0" y="12553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 name="Google Shape;122;p12"/>
            <p:cNvSpPr/>
            <p:nvPr/>
          </p:nvSpPr>
          <p:spPr>
            <a:xfrm>
              <a:off x="2881962" y="4558169"/>
              <a:ext cx="31172" cy="46399"/>
            </a:xfrm>
            <a:custGeom>
              <a:rect b="b" l="l" r="r" t="t"/>
              <a:pathLst>
                <a:path extrusionOk="0" h="463988" w="311715">
                  <a:moveTo>
                    <a:pt x="311715" y="321988"/>
                  </a:moveTo>
                  <a:cubicBezTo>
                    <a:pt x="311715" y="440134"/>
                    <a:pt x="241625" y="495515"/>
                    <a:pt x="155858" y="445672"/>
                  </a:cubicBezTo>
                  <a:cubicBezTo>
                    <a:pt x="70090" y="395829"/>
                    <a:pt x="0" y="260146"/>
                    <a:pt x="0" y="142000"/>
                  </a:cubicBezTo>
                  <a:cubicBezTo>
                    <a:pt x="0" y="23854"/>
                    <a:pt x="70090" y="-31527"/>
                    <a:pt x="155858" y="18316"/>
                  </a:cubicBezTo>
                  <a:cubicBezTo>
                    <a:pt x="241625" y="68159"/>
                    <a:pt x="311715" y="203842"/>
                    <a:pt x="311715" y="32198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3" name="Google Shape;123;p12"/>
            <p:cNvSpPr/>
            <p:nvPr/>
          </p:nvSpPr>
          <p:spPr>
            <a:xfrm>
              <a:off x="2664956" y="4439601"/>
              <a:ext cx="154567" cy="375852"/>
            </a:xfrm>
            <a:custGeom>
              <a:rect b="b" l="l" r="r" t="t"/>
              <a:pathLst>
                <a:path extrusionOk="0" h="3758516" w="1545665">
                  <a:moveTo>
                    <a:pt x="0" y="0"/>
                  </a:moveTo>
                  <a:lnTo>
                    <a:pt x="1545665" y="892555"/>
                  </a:lnTo>
                  <a:lnTo>
                    <a:pt x="1545665" y="3758516"/>
                  </a:lnTo>
                  <a:lnTo>
                    <a:pt x="0" y="2865961"/>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 name="Google Shape;124;p12"/>
            <p:cNvSpPr/>
            <p:nvPr/>
          </p:nvSpPr>
          <p:spPr>
            <a:xfrm>
              <a:off x="2680128" y="4609239"/>
              <a:ext cx="124133" cy="84271"/>
            </a:xfrm>
            <a:custGeom>
              <a:rect b="b" l="l" r="r" t="t"/>
              <a:pathLst>
                <a:path extrusionOk="0" h="842712" w="1241327">
                  <a:moveTo>
                    <a:pt x="0" y="0"/>
                  </a:moveTo>
                  <a:lnTo>
                    <a:pt x="1241328" y="717182"/>
                  </a:lnTo>
                  <a:lnTo>
                    <a:pt x="1241328" y="842712"/>
                  </a:lnTo>
                  <a:lnTo>
                    <a:pt x="0" y="12553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 name="Google Shape;125;p12"/>
            <p:cNvSpPr/>
            <p:nvPr/>
          </p:nvSpPr>
          <p:spPr>
            <a:xfrm>
              <a:off x="2688771" y="4638693"/>
              <a:ext cx="106703" cy="74210"/>
            </a:xfrm>
            <a:custGeom>
              <a:rect b="b" l="l" r="r" t="t"/>
              <a:pathLst>
                <a:path extrusionOk="0" h="742103" w="1067025">
                  <a:moveTo>
                    <a:pt x="0" y="0"/>
                  </a:moveTo>
                  <a:lnTo>
                    <a:pt x="1067026" y="616574"/>
                  </a:lnTo>
                  <a:lnTo>
                    <a:pt x="1067026" y="742104"/>
                  </a:lnTo>
                  <a:lnTo>
                    <a:pt x="0" y="12553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 name="Google Shape;126;p12"/>
            <p:cNvSpPr/>
            <p:nvPr/>
          </p:nvSpPr>
          <p:spPr>
            <a:xfrm>
              <a:off x="2626520" y="4627832"/>
              <a:ext cx="107533" cy="94147"/>
            </a:xfrm>
            <a:custGeom>
              <a:rect b="b" l="l" r="r" t="t"/>
              <a:pathLst>
                <a:path extrusionOk="0" h="941475" w="1075325">
                  <a:moveTo>
                    <a:pt x="1075325" y="621189"/>
                  </a:moveTo>
                  <a:lnTo>
                    <a:pt x="0" y="0"/>
                  </a:lnTo>
                  <a:lnTo>
                    <a:pt x="0" y="320286"/>
                  </a:lnTo>
                  <a:lnTo>
                    <a:pt x="1075325" y="941475"/>
                  </a:lnTo>
                  <a:lnTo>
                    <a:pt x="1075325" y="621189"/>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 name="Google Shape;127;p12"/>
            <p:cNvSpPr/>
            <p:nvPr/>
          </p:nvSpPr>
          <p:spPr>
            <a:xfrm>
              <a:off x="2723897" y="4514395"/>
              <a:ext cx="35783" cy="54442"/>
            </a:xfrm>
            <a:custGeom>
              <a:rect b="b" l="l" r="r" t="t"/>
              <a:pathLst>
                <a:path extrusionOk="0" h="544420" w="357826">
                  <a:moveTo>
                    <a:pt x="357827" y="376972"/>
                  </a:moveTo>
                  <a:cubicBezTo>
                    <a:pt x="357827" y="515425"/>
                    <a:pt x="277592" y="580959"/>
                    <a:pt x="178913" y="523732"/>
                  </a:cubicBezTo>
                  <a:cubicBezTo>
                    <a:pt x="80234" y="466505"/>
                    <a:pt x="0" y="306823"/>
                    <a:pt x="0" y="167448"/>
                  </a:cubicBezTo>
                  <a:cubicBezTo>
                    <a:pt x="0" y="28996"/>
                    <a:pt x="80234" y="-36538"/>
                    <a:pt x="178913" y="20689"/>
                  </a:cubicBezTo>
                  <a:cubicBezTo>
                    <a:pt x="277592" y="78839"/>
                    <a:pt x="357827" y="238520"/>
                    <a:pt x="357827" y="376972"/>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8" name="Google Shape;128;p12"/>
            <p:cNvSpPr/>
            <p:nvPr/>
          </p:nvSpPr>
          <p:spPr>
            <a:xfrm>
              <a:off x="2710345" y="4574041"/>
              <a:ext cx="62967" cy="64421"/>
            </a:xfrm>
            <a:custGeom>
              <a:rect b="b" l="l" r="r" t="t"/>
              <a:pathLst>
                <a:path extrusionOk="0" h="644208" w="629667">
                  <a:moveTo>
                    <a:pt x="314834" y="37292"/>
                  </a:moveTo>
                  <a:cubicBezTo>
                    <a:pt x="155287" y="-55932"/>
                    <a:pt x="23408" y="31754"/>
                    <a:pt x="352" y="232048"/>
                  </a:cubicBezTo>
                  <a:cubicBezTo>
                    <a:pt x="-3337" y="267123"/>
                    <a:pt x="22485" y="313273"/>
                    <a:pt x="54763" y="331734"/>
                  </a:cubicBezTo>
                  <a:lnTo>
                    <a:pt x="574904" y="636329"/>
                  </a:lnTo>
                  <a:cubicBezTo>
                    <a:pt x="607182" y="654789"/>
                    <a:pt x="633005" y="640021"/>
                    <a:pt x="629316" y="600331"/>
                  </a:cubicBezTo>
                  <a:cubicBezTo>
                    <a:pt x="606260" y="371424"/>
                    <a:pt x="474380" y="130517"/>
                    <a:pt x="314834" y="37292"/>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9" name="Google Shape;129;p12"/>
            <p:cNvSpPr/>
            <p:nvPr/>
          </p:nvSpPr>
          <p:spPr>
            <a:xfrm>
              <a:off x="2539810" y="4380233"/>
              <a:ext cx="72764" cy="123961"/>
            </a:xfrm>
            <a:custGeom>
              <a:rect b="b" l="l" r="r" t="t"/>
              <a:pathLst>
                <a:path extrusionOk="0" h="1239608" w="727642">
                  <a:moveTo>
                    <a:pt x="394716" y="360899"/>
                  </a:moveTo>
                  <a:lnTo>
                    <a:pt x="0" y="132914"/>
                  </a:lnTo>
                  <a:lnTo>
                    <a:pt x="0" y="0"/>
                  </a:lnTo>
                  <a:lnTo>
                    <a:pt x="394716" y="227984"/>
                  </a:lnTo>
                  <a:cubicBezTo>
                    <a:pt x="426995" y="246445"/>
                    <a:pt x="474029" y="284288"/>
                    <a:pt x="513685" y="342439"/>
                  </a:cubicBezTo>
                  <a:cubicBezTo>
                    <a:pt x="557030" y="404280"/>
                    <a:pt x="587463" y="482737"/>
                    <a:pt x="587463" y="567654"/>
                  </a:cubicBezTo>
                  <a:cubicBezTo>
                    <a:pt x="587463" y="661801"/>
                    <a:pt x="563485" y="715337"/>
                    <a:pt x="518296" y="730105"/>
                  </a:cubicBezTo>
                  <a:cubicBezTo>
                    <a:pt x="475873" y="743950"/>
                    <a:pt x="425150" y="719952"/>
                    <a:pt x="394716" y="702414"/>
                  </a:cubicBezTo>
                  <a:lnTo>
                    <a:pt x="232403" y="608267"/>
                  </a:lnTo>
                  <a:lnTo>
                    <a:pt x="231481" y="607344"/>
                  </a:lnTo>
                  <a:cubicBezTo>
                    <a:pt x="217647" y="599037"/>
                    <a:pt x="195514" y="590730"/>
                    <a:pt x="177991" y="596268"/>
                  </a:cubicBezTo>
                  <a:cubicBezTo>
                    <a:pt x="163235" y="600883"/>
                    <a:pt x="147558" y="614728"/>
                    <a:pt x="147558" y="667340"/>
                  </a:cubicBezTo>
                  <a:cubicBezTo>
                    <a:pt x="147558" y="719952"/>
                    <a:pt x="164158" y="751334"/>
                    <a:pt x="177069" y="770717"/>
                  </a:cubicBezTo>
                  <a:cubicBezTo>
                    <a:pt x="193669" y="794716"/>
                    <a:pt x="215803" y="811330"/>
                    <a:pt x="229636" y="818714"/>
                  </a:cubicBezTo>
                  <a:lnTo>
                    <a:pt x="231481" y="819637"/>
                  </a:lnTo>
                  <a:lnTo>
                    <a:pt x="727643" y="1106695"/>
                  </a:lnTo>
                  <a:lnTo>
                    <a:pt x="727643" y="1239609"/>
                  </a:lnTo>
                  <a:lnTo>
                    <a:pt x="235170" y="954397"/>
                  </a:lnTo>
                  <a:cubicBezTo>
                    <a:pt x="201047" y="936860"/>
                    <a:pt x="152169" y="899016"/>
                    <a:pt x="109746" y="839944"/>
                  </a:cubicBezTo>
                  <a:cubicBezTo>
                    <a:pt x="63634" y="774409"/>
                    <a:pt x="32278" y="692261"/>
                    <a:pt x="32278" y="600883"/>
                  </a:cubicBezTo>
                  <a:cubicBezTo>
                    <a:pt x="32278" y="509504"/>
                    <a:pt x="63634" y="463353"/>
                    <a:pt x="108824" y="450431"/>
                  </a:cubicBezTo>
                  <a:cubicBezTo>
                    <a:pt x="151246" y="438432"/>
                    <a:pt x="200125" y="455969"/>
                    <a:pt x="234248" y="476276"/>
                  </a:cubicBezTo>
                  <a:lnTo>
                    <a:pt x="394716" y="569500"/>
                  </a:lnTo>
                  <a:cubicBezTo>
                    <a:pt x="417772" y="583345"/>
                    <a:pt x="435295" y="588883"/>
                    <a:pt x="447284" y="585191"/>
                  </a:cubicBezTo>
                  <a:cubicBezTo>
                    <a:pt x="456506" y="582422"/>
                    <a:pt x="473106" y="569500"/>
                    <a:pt x="473106" y="502120"/>
                  </a:cubicBezTo>
                  <a:cubicBezTo>
                    <a:pt x="473106" y="457815"/>
                    <a:pt x="459273" y="429202"/>
                    <a:pt x="445439" y="410742"/>
                  </a:cubicBezTo>
                  <a:cubicBezTo>
                    <a:pt x="428839" y="385820"/>
                    <a:pt x="407628" y="368283"/>
                    <a:pt x="394716" y="360899"/>
                  </a:cubicBez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 name="Google Shape;130;p12"/>
            <p:cNvSpPr/>
            <p:nvPr/>
          </p:nvSpPr>
          <p:spPr>
            <a:xfrm>
              <a:off x="2515902" y="4358317"/>
              <a:ext cx="31172" cy="46816"/>
            </a:xfrm>
            <a:custGeom>
              <a:rect b="b" l="l" r="r" t="t"/>
              <a:pathLst>
                <a:path extrusionOk="0" h="468158" w="311715">
                  <a:moveTo>
                    <a:pt x="311715" y="324073"/>
                  </a:moveTo>
                  <a:cubicBezTo>
                    <a:pt x="311715" y="443142"/>
                    <a:pt x="241625" y="499446"/>
                    <a:pt x="155858" y="450526"/>
                  </a:cubicBezTo>
                  <a:cubicBezTo>
                    <a:pt x="70090" y="400684"/>
                    <a:pt x="0" y="264077"/>
                    <a:pt x="0" y="144085"/>
                  </a:cubicBezTo>
                  <a:cubicBezTo>
                    <a:pt x="0" y="25017"/>
                    <a:pt x="70090" y="-31287"/>
                    <a:pt x="155858" y="17632"/>
                  </a:cubicBezTo>
                  <a:cubicBezTo>
                    <a:pt x="241625" y="67475"/>
                    <a:pt x="311715" y="205004"/>
                    <a:pt x="311715" y="32407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 name="Google Shape;131;p12"/>
            <p:cNvSpPr/>
            <p:nvPr/>
          </p:nvSpPr>
          <p:spPr>
            <a:xfrm>
              <a:off x="2601417" y="4476134"/>
              <a:ext cx="31172" cy="46816"/>
            </a:xfrm>
            <a:custGeom>
              <a:rect b="b" l="l" r="r" t="t"/>
              <a:pathLst>
                <a:path extrusionOk="0" h="468158" w="311715">
                  <a:moveTo>
                    <a:pt x="311715" y="324073"/>
                  </a:moveTo>
                  <a:cubicBezTo>
                    <a:pt x="311715" y="443142"/>
                    <a:pt x="241625" y="499446"/>
                    <a:pt x="155858" y="450526"/>
                  </a:cubicBezTo>
                  <a:cubicBezTo>
                    <a:pt x="70090" y="400684"/>
                    <a:pt x="0" y="264077"/>
                    <a:pt x="0" y="144085"/>
                  </a:cubicBezTo>
                  <a:cubicBezTo>
                    <a:pt x="0" y="25016"/>
                    <a:pt x="70090" y="-31288"/>
                    <a:pt x="155858" y="17632"/>
                  </a:cubicBezTo>
                  <a:cubicBezTo>
                    <a:pt x="241625" y="67475"/>
                    <a:pt x="311715" y="205004"/>
                    <a:pt x="311715" y="32407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ctrTitle"/>
          </p:nvPr>
        </p:nvSpPr>
        <p:spPr>
          <a:xfrm>
            <a:off x="1427925" y="1007498"/>
            <a:ext cx="5110800" cy="262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900"/>
              <a:t>MUNTEAN ANDREI-OVIDIU</a:t>
            </a:r>
            <a:endParaRPr sz="1900"/>
          </a:p>
        </p:txBody>
      </p:sp>
      <p:sp>
        <p:nvSpPr>
          <p:cNvPr id="137" name="Google Shape;137;p13"/>
          <p:cNvSpPr txBox="1"/>
          <p:nvPr>
            <p:ph idx="1" type="subTitle"/>
          </p:nvPr>
        </p:nvSpPr>
        <p:spPr>
          <a:xfrm>
            <a:off x="1427925" y="1290952"/>
            <a:ext cx="5110800" cy="4281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1600"/>
              <a:t>Team Leader</a:t>
            </a:r>
            <a:endParaRPr sz="1600"/>
          </a:p>
        </p:txBody>
      </p:sp>
      <p:pic>
        <p:nvPicPr>
          <p:cNvPr id="138" name="Google Shape;138;p13"/>
          <p:cNvPicPr preferRelativeResize="0"/>
          <p:nvPr/>
        </p:nvPicPr>
        <p:blipFill rotWithShape="1">
          <a:blip r:embed="rId3">
            <a:alphaModFix/>
          </a:blip>
          <a:srcRect b="0" l="563" r="573" t="0"/>
          <a:stretch/>
        </p:blipFill>
        <p:spPr>
          <a:xfrm>
            <a:off x="292750" y="733300"/>
            <a:ext cx="1026600" cy="1038900"/>
          </a:xfrm>
          <a:prstGeom prst="ellipse">
            <a:avLst/>
          </a:prstGeom>
          <a:noFill/>
          <a:ln>
            <a:noFill/>
          </a:ln>
        </p:spPr>
      </p:pic>
      <p:sp>
        <p:nvSpPr>
          <p:cNvPr id="139" name="Google Shape;139;p13"/>
          <p:cNvSpPr txBox="1"/>
          <p:nvPr>
            <p:ph type="ctrTitle"/>
          </p:nvPr>
        </p:nvSpPr>
        <p:spPr>
          <a:xfrm>
            <a:off x="2914725" y="417148"/>
            <a:ext cx="5110800" cy="262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500" u="sng"/>
              <a:t>TEAM MEMBERS</a:t>
            </a:r>
            <a:endParaRPr sz="3500" u="sng"/>
          </a:p>
        </p:txBody>
      </p:sp>
      <p:sp>
        <p:nvSpPr>
          <p:cNvPr id="140" name="Google Shape;140;p13"/>
          <p:cNvSpPr txBox="1"/>
          <p:nvPr>
            <p:ph type="ctrTitle"/>
          </p:nvPr>
        </p:nvSpPr>
        <p:spPr>
          <a:xfrm>
            <a:off x="1427925" y="2499748"/>
            <a:ext cx="5110800" cy="262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900"/>
              <a:t>MIHALACHE ȘTEFAN</a:t>
            </a:r>
            <a:endParaRPr sz="1900"/>
          </a:p>
        </p:txBody>
      </p:sp>
      <p:sp>
        <p:nvSpPr>
          <p:cNvPr id="141" name="Google Shape;141;p13"/>
          <p:cNvSpPr txBox="1"/>
          <p:nvPr>
            <p:ph idx="1" type="subTitle"/>
          </p:nvPr>
        </p:nvSpPr>
        <p:spPr>
          <a:xfrm>
            <a:off x="1427925" y="2783202"/>
            <a:ext cx="5110800" cy="4281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1600"/>
              <a:t>Solution Architect</a:t>
            </a:r>
            <a:endParaRPr sz="1600"/>
          </a:p>
        </p:txBody>
      </p:sp>
      <p:pic>
        <p:nvPicPr>
          <p:cNvPr id="142" name="Google Shape;142;p13"/>
          <p:cNvPicPr preferRelativeResize="0"/>
          <p:nvPr/>
        </p:nvPicPr>
        <p:blipFill rotWithShape="1">
          <a:blip r:embed="rId4">
            <a:alphaModFix/>
          </a:blip>
          <a:srcRect b="0" l="592" r="592" t="0"/>
          <a:stretch/>
        </p:blipFill>
        <p:spPr>
          <a:xfrm>
            <a:off x="292750" y="2225550"/>
            <a:ext cx="1026600" cy="1038900"/>
          </a:xfrm>
          <a:prstGeom prst="ellipse">
            <a:avLst/>
          </a:prstGeom>
          <a:noFill/>
          <a:ln>
            <a:noFill/>
          </a:ln>
        </p:spPr>
      </p:pic>
      <p:sp>
        <p:nvSpPr>
          <p:cNvPr id="143" name="Google Shape;143;p13"/>
          <p:cNvSpPr txBox="1"/>
          <p:nvPr>
            <p:ph type="ctrTitle"/>
          </p:nvPr>
        </p:nvSpPr>
        <p:spPr>
          <a:xfrm>
            <a:off x="1478150" y="4205498"/>
            <a:ext cx="5110800" cy="262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900"/>
              <a:t>MINA PATRICIU</a:t>
            </a:r>
            <a:endParaRPr sz="1900"/>
          </a:p>
        </p:txBody>
      </p:sp>
      <p:sp>
        <p:nvSpPr>
          <p:cNvPr id="144" name="Google Shape;144;p13"/>
          <p:cNvSpPr txBox="1"/>
          <p:nvPr>
            <p:ph idx="1" type="subTitle"/>
          </p:nvPr>
        </p:nvSpPr>
        <p:spPr>
          <a:xfrm>
            <a:off x="1478150" y="4488952"/>
            <a:ext cx="5110800" cy="4281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1600"/>
              <a:t>Front-end Developer</a:t>
            </a:r>
            <a:endParaRPr sz="1600"/>
          </a:p>
        </p:txBody>
      </p:sp>
      <p:pic>
        <p:nvPicPr>
          <p:cNvPr id="145" name="Google Shape;145;p13"/>
          <p:cNvPicPr preferRelativeResize="0"/>
          <p:nvPr/>
        </p:nvPicPr>
        <p:blipFill rotWithShape="1">
          <a:blip r:embed="rId5">
            <a:alphaModFix/>
          </a:blip>
          <a:srcRect b="11919" l="0" r="0" t="11919"/>
          <a:stretch/>
        </p:blipFill>
        <p:spPr>
          <a:xfrm>
            <a:off x="342975" y="3931300"/>
            <a:ext cx="1026600" cy="1038900"/>
          </a:xfrm>
          <a:prstGeom prst="ellipse">
            <a:avLst/>
          </a:prstGeom>
          <a:noFill/>
          <a:ln>
            <a:noFill/>
          </a:ln>
        </p:spPr>
      </p:pic>
      <p:sp>
        <p:nvSpPr>
          <p:cNvPr id="146" name="Google Shape;146;p13"/>
          <p:cNvSpPr txBox="1"/>
          <p:nvPr>
            <p:ph type="ctrTitle"/>
          </p:nvPr>
        </p:nvSpPr>
        <p:spPr>
          <a:xfrm>
            <a:off x="2347975" y="1458448"/>
            <a:ext cx="5110800" cy="2628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 sz="1900"/>
              <a:t>MIRON MIHNEA</a:t>
            </a:r>
            <a:endParaRPr sz="1900"/>
          </a:p>
        </p:txBody>
      </p:sp>
      <p:sp>
        <p:nvSpPr>
          <p:cNvPr id="147" name="Google Shape;147;p13"/>
          <p:cNvSpPr txBox="1"/>
          <p:nvPr>
            <p:ph idx="1" type="subTitle"/>
          </p:nvPr>
        </p:nvSpPr>
        <p:spPr>
          <a:xfrm>
            <a:off x="2347975" y="1741902"/>
            <a:ext cx="5110800" cy="428100"/>
          </a:xfrm>
          <a:prstGeom prst="rect">
            <a:avLst/>
          </a:prstGeom>
        </p:spPr>
        <p:txBody>
          <a:bodyPr anchorCtr="0" anchor="t" bIns="0" lIns="0" spcFirstLastPara="1" rIns="0" wrap="square" tIns="0">
            <a:noAutofit/>
          </a:bodyPr>
          <a:lstStyle/>
          <a:p>
            <a:pPr indent="0" lvl="0" marL="0" rtl="0" algn="r">
              <a:spcBef>
                <a:spcPts val="0"/>
              </a:spcBef>
              <a:spcAft>
                <a:spcPts val="800"/>
              </a:spcAft>
              <a:buNone/>
            </a:pPr>
            <a:r>
              <a:rPr lang="en" sz="1600"/>
              <a:t>Front-End Architect</a:t>
            </a:r>
            <a:endParaRPr sz="1600"/>
          </a:p>
        </p:txBody>
      </p:sp>
      <p:pic>
        <p:nvPicPr>
          <p:cNvPr id="148" name="Google Shape;148;p13"/>
          <p:cNvPicPr preferRelativeResize="0"/>
          <p:nvPr/>
        </p:nvPicPr>
        <p:blipFill rotWithShape="1">
          <a:blip r:embed="rId6">
            <a:alphaModFix/>
          </a:blip>
          <a:srcRect b="0" l="592" r="592" t="0"/>
          <a:stretch/>
        </p:blipFill>
        <p:spPr>
          <a:xfrm>
            <a:off x="7607875" y="3011800"/>
            <a:ext cx="1026600" cy="1038900"/>
          </a:xfrm>
          <a:prstGeom prst="ellipse">
            <a:avLst/>
          </a:prstGeom>
          <a:noFill/>
          <a:ln>
            <a:noFill/>
          </a:ln>
        </p:spPr>
      </p:pic>
      <p:sp>
        <p:nvSpPr>
          <p:cNvPr id="149" name="Google Shape;149;p13"/>
          <p:cNvSpPr txBox="1"/>
          <p:nvPr>
            <p:ph type="ctrTitle"/>
          </p:nvPr>
        </p:nvSpPr>
        <p:spPr>
          <a:xfrm>
            <a:off x="2347975" y="3273148"/>
            <a:ext cx="5110800" cy="2628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 sz="1900"/>
              <a:t>MOȘ DANIELE</a:t>
            </a:r>
            <a:endParaRPr sz="1900"/>
          </a:p>
        </p:txBody>
      </p:sp>
      <p:sp>
        <p:nvSpPr>
          <p:cNvPr id="150" name="Google Shape;150;p13"/>
          <p:cNvSpPr txBox="1"/>
          <p:nvPr>
            <p:ph idx="1" type="subTitle"/>
          </p:nvPr>
        </p:nvSpPr>
        <p:spPr>
          <a:xfrm>
            <a:off x="2347975" y="3556602"/>
            <a:ext cx="5110800" cy="428100"/>
          </a:xfrm>
          <a:prstGeom prst="rect">
            <a:avLst/>
          </a:prstGeom>
        </p:spPr>
        <p:txBody>
          <a:bodyPr anchorCtr="0" anchor="t" bIns="0" lIns="0" spcFirstLastPara="1" rIns="0" wrap="square" tIns="0">
            <a:noAutofit/>
          </a:bodyPr>
          <a:lstStyle/>
          <a:p>
            <a:pPr indent="0" lvl="0" marL="0" rtl="0" algn="r">
              <a:spcBef>
                <a:spcPts val="0"/>
              </a:spcBef>
              <a:spcAft>
                <a:spcPts val="800"/>
              </a:spcAft>
              <a:buNone/>
            </a:pPr>
            <a:r>
              <a:rPr lang="en" sz="1600"/>
              <a:t>Back-end Integration Specialist</a:t>
            </a:r>
            <a:endParaRPr sz="1600"/>
          </a:p>
        </p:txBody>
      </p:sp>
      <p:pic>
        <p:nvPicPr>
          <p:cNvPr id="151" name="Google Shape;151;p13"/>
          <p:cNvPicPr preferRelativeResize="0"/>
          <p:nvPr/>
        </p:nvPicPr>
        <p:blipFill rotWithShape="1">
          <a:blip r:embed="rId7">
            <a:alphaModFix/>
          </a:blip>
          <a:srcRect b="0" l="592" r="592" t="0"/>
          <a:stretch/>
        </p:blipFill>
        <p:spPr>
          <a:xfrm>
            <a:off x="7607875" y="1131100"/>
            <a:ext cx="1026600" cy="103890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4"/>
          <p:cNvSpPr txBox="1"/>
          <p:nvPr>
            <p:ph type="title"/>
          </p:nvPr>
        </p:nvSpPr>
        <p:spPr>
          <a:xfrm>
            <a:off x="896725" y="836025"/>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u="sng"/>
              <a:t>INTRODUCTION:</a:t>
            </a:r>
            <a:endParaRPr u="sng"/>
          </a:p>
        </p:txBody>
      </p:sp>
      <p:sp>
        <p:nvSpPr>
          <p:cNvPr id="157" name="Google Shape;157;p14"/>
          <p:cNvSpPr txBox="1"/>
          <p:nvPr>
            <p:ph idx="1" type="body"/>
          </p:nvPr>
        </p:nvSpPr>
        <p:spPr>
          <a:xfrm>
            <a:off x="186525" y="1395400"/>
            <a:ext cx="5809500" cy="33543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t/>
            </a:r>
            <a:endParaRPr sz="2000">
              <a:latin typeface="Barlow"/>
              <a:ea typeface="Barlow"/>
              <a:cs typeface="Barlow"/>
              <a:sym typeface="Barlow"/>
            </a:endParaRPr>
          </a:p>
          <a:p>
            <a:pPr indent="-355600" lvl="0" marL="457200" rtl="0" algn="l">
              <a:lnSpc>
                <a:spcPct val="100000"/>
              </a:lnSpc>
              <a:spcBef>
                <a:spcPts val="0"/>
              </a:spcBef>
              <a:spcAft>
                <a:spcPts val="0"/>
              </a:spcAft>
              <a:buSzPts val="2000"/>
              <a:buFont typeface="Barlow"/>
              <a:buChar char="╸"/>
            </a:pPr>
            <a:r>
              <a:rPr lang="en" sz="2000">
                <a:latin typeface="Barlow"/>
                <a:ea typeface="Barlow"/>
                <a:cs typeface="Barlow"/>
                <a:sym typeface="Barlow"/>
              </a:rPr>
              <a:t>The Conference Management App aims to facilitate the whole process of organizing scientific conferences by automating the connections between the conference participants and by offering an easy to use and intuitive online platform</a:t>
            </a:r>
            <a:endParaRPr sz="2000">
              <a:latin typeface="Barlow"/>
              <a:ea typeface="Barlow"/>
              <a:cs typeface="Barlow"/>
              <a:sym typeface="Barlow"/>
            </a:endParaRPr>
          </a:p>
        </p:txBody>
      </p:sp>
      <p:sp>
        <p:nvSpPr>
          <p:cNvPr id="158" name="Google Shape;158;p14"/>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159" name="Google Shape;159;p14"/>
          <p:cNvGrpSpPr/>
          <p:nvPr/>
        </p:nvGrpSpPr>
        <p:grpSpPr>
          <a:xfrm>
            <a:off x="6203735" y="1274345"/>
            <a:ext cx="2811233" cy="2743227"/>
            <a:chOff x="2522057" y="2360511"/>
            <a:chExt cx="554801" cy="683773"/>
          </a:xfrm>
        </p:grpSpPr>
        <p:sp>
          <p:nvSpPr>
            <p:cNvPr id="160" name="Google Shape;160;p14"/>
            <p:cNvSpPr/>
            <p:nvPr/>
          </p:nvSpPr>
          <p:spPr>
            <a:xfrm>
              <a:off x="2766348" y="2360511"/>
              <a:ext cx="101967" cy="369432"/>
            </a:xfrm>
            <a:custGeom>
              <a:rect b="b" l="l" r="r" t="t"/>
              <a:pathLst>
                <a:path extrusionOk="0" h="3694319" w="1019671">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1" name="Google Shape;161;p14"/>
            <p:cNvSpPr/>
            <p:nvPr/>
          </p:nvSpPr>
          <p:spPr>
            <a:xfrm>
              <a:off x="2820104" y="2635875"/>
              <a:ext cx="36888" cy="103575"/>
            </a:xfrm>
            <a:custGeom>
              <a:rect b="b" l="l" r="r" t="t"/>
              <a:pathLst>
                <a:path extrusionOk="0" h="1035752" w="368879">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2" name="Google Shape;162;p14"/>
            <p:cNvSpPr/>
            <p:nvPr/>
          </p:nvSpPr>
          <p:spPr>
            <a:xfrm>
              <a:off x="2728277" y="2586844"/>
              <a:ext cx="36831" cy="82417"/>
            </a:xfrm>
            <a:custGeom>
              <a:rect b="b" l="l" r="r" t="t"/>
              <a:pathLst>
                <a:path extrusionOk="0" h="824169" w="368315">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3" name="Google Shape;163;p14"/>
            <p:cNvSpPr/>
            <p:nvPr/>
          </p:nvSpPr>
          <p:spPr>
            <a:xfrm>
              <a:off x="2741962" y="2378797"/>
              <a:ext cx="101951" cy="369432"/>
            </a:xfrm>
            <a:custGeom>
              <a:rect b="b" l="l" r="r" t="t"/>
              <a:pathLst>
                <a:path extrusionOk="0" h="3694319" w="1019507">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 name="Google Shape;164;p14"/>
            <p:cNvSpPr/>
            <p:nvPr/>
          </p:nvSpPr>
          <p:spPr>
            <a:xfrm>
              <a:off x="2792820" y="2378797"/>
              <a:ext cx="50942" cy="369432"/>
            </a:xfrm>
            <a:custGeom>
              <a:rect b="b" l="l" r="r" t="t"/>
              <a:pathLst>
                <a:path extrusionOk="0" h="3694319" w="509424">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 name="Google Shape;165;p14"/>
            <p:cNvSpPr/>
            <p:nvPr/>
          </p:nvSpPr>
          <p:spPr>
            <a:xfrm>
              <a:off x="2766542" y="2437997"/>
              <a:ext cx="51099" cy="76263"/>
            </a:xfrm>
            <a:custGeom>
              <a:rect b="b" l="l" r="r" t="t"/>
              <a:pathLst>
                <a:path extrusionOk="0" h="762629" w="510988">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alpha val="29800"/>
                  </a:schemeClr>
                </a:gs>
                <a:gs pos="100000">
                  <a:schemeClr val="accent2">
                    <a:alpha val="29800"/>
                  </a:scheme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 name="Google Shape;166;p14"/>
            <p:cNvSpPr/>
            <p:nvPr/>
          </p:nvSpPr>
          <p:spPr>
            <a:xfrm>
              <a:off x="2631998" y="2761138"/>
              <a:ext cx="294222" cy="283145"/>
            </a:xfrm>
            <a:custGeom>
              <a:rect b="b" l="l" r="r" t="t"/>
              <a:pathLst>
                <a:path extrusionOk="0" h="2831453" w="2942216">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64000">
                  <a:srgbClr val="FFFFFF">
                    <a:alpha val="0"/>
                    <a:alpha val="29800"/>
                  </a:srgbClr>
                </a:gs>
                <a:gs pos="100000">
                  <a:srgbClr val="FFFFFF">
                    <a:alpha val="0"/>
                    <a:alpha val="29800"/>
                  </a:srgbClr>
                </a:gs>
              </a:gsLst>
              <a:lin ang="59999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 name="Google Shape;167;p14"/>
            <p:cNvSpPr/>
            <p:nvPr/>
          </p:nvSpPr>
          <p:spPr>
            <a:xfrm>
              <a:off x="2879432" y="2599839"/>
              <a:ext cx="182073" cy="199762"/>
            </a:xfrm>
            <a:custGeom>
              <a:rect b="b" l="l" r="r" t="t"/>
              <a:pathLst>
                <a:path extrusionOk="0" h="1997618" w="1820731">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alpha val="298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 name="Google Shape;168;p14"/>
            <p:cNvSpPr/>
            <p:nvPr/>
          </p:nvSpPr>
          <p:spPr>
            <a:xfrm>
              <a:off x="3008144" y="2695490"/>
              <a:ext cx="68714" cy="65356"/>
            </a:xfrm>
            <a:custGeom>
              <a:rect b="b" l="l" r="r" t="t"/>
              <a:pathLst>
                <a:path extrusionOk="0" h="653558" w="687144">
                  <a:moveTo>
                    <a:pt x="0" y="257259"/>
                  </a:moveTo>
                  <a:lnTo>
                    <a:pt x="0" y="0"/>
                  </a:lnTo>
                  <a:lnTo>
                    <a:pt x="687145" y="396300"/>
                  </a:lnTo>
                  <a:lnTo>
                    <a:pt x="687145" y="653559"/>
                  </a:lnTo>
                  <a:lnTo>
                    <a:pt x="0" y="257259"/>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 name="Google Shape;169;p14"/>
            <p:cNvSpPr/>
            <p:nvPr/>
          </p:nvSpPr>
          <p:spPr>
            <a:xfrm>
              <a:off x="2926090" y="2649741"/>
              <a:ext cx="39871" cy="31301"/>
            </a:xfrm>
            <a:custGeom>
              <a:rect b="b" l="l" r="r" t="t"/>
              <a:pathLst>
                <a:path extrusionOk="0" h="313009" w="398705">
                  <a:moveTo>
                    <a:pt x="0" y="0"/>
                  </a:moveTo>
                  <a:lnTo>
                    <a:pt x="398705" y="229719"/>
                  </a:lnTo>
                  <a:lnTo>
                    <a:pt x="398705" y="313009"/>
                  </a:lnTo>
                  <a:lnTo>
                    <a:pt x="0" y="83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 name="Google Shape;170;p14"/>
            <p:cNvSpPr/>
            <p:nvPr/>
          </p:nvSpPr>
          <p:spPr>
            <a:xfrm>
              <a:off x="2926157" y="2666352"/>
              <a:ext cx="71942" cy="49840"/>
            </a:xfrm>
            <a:custGeom>
              <a:rect b="b" l="l" r="r" t="t"/>
              <a:pathLst>
                <a:path extrusionOk="0" h="498397" w="719417">
                  <a:moveTo>
                    <a:pt x="0" y="0"/>
                  </a:moveTo>
                  <a:lnTo>
                    <a:pt x="719418" y="415107"/>
                  </a:lnTo>
                  <a:lnTo>
                    <a:pt x="719418" y="498397"/>
                  </a:lnTo>
                  <a:lnTo>
                    <a:pt x="0" y="83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 name="Google Shape;171;p14"/>
            <p:cNvSpPr/>
            <p:nvPr/>
          </p:nvSpPr>
          <p:spPr>
            <a:xfrm>
              <a:off x="2926157" y="2682964"/>
              <a:ext cx="93121" cy="62065"/>
            </a:xfrm>
            <a:custGeom>
              <a:rect b="b" l="l" r="r" t="t"/>
              <a:pathLst>
                <a:path extrusionOk="0" h="620645" w="931208">
                  <a:moveTo>
                    <a:pt x="0" y="0"/>
                  </a:moveTo>
                  <a:lnTo>
                    <a:pt x="931209" y="537356"/>
                  </a:lnTo>
                  <a:lnTo>
                    <a:pt x="931209" y="620646"/>
                  </a:lnTo>
                  <a:lnTo>
                    <a:pt x="0" y="83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2" name="Google Shape;172;p14"/>
            <p:cNvSpPr/>
            <p:nvPr/>
          </p:nvSpPr>
          <p:spPr>
            <a:xfrm>
              <a:off x="2895655" y="2631527"/>
              <a:ext cx="20708" cy="30686"/>
            </a:xfrm>
            <a:custGeom>
              <a:rect b="b" l="l" r="r" t="t"/>
              <a:pathLst>
                <a:path extrusionOk="0" h="306860" w="207084">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 name="Google Shape;173;p14"/>
            <p:cNvSpPr/>
            <p:nvPr/>
          </p:nvSpPr>
          <p:spPr>
            <a:xfrm>
              <a:off x="2541431" y="2361717"/>
              <a:ext cx="182073" cy="214203"/>
            </a:xfrm>
            <a:custGeom>
              <a:rect b="b" l="l" r="r" t="t"/>
              <a:pathLst>
                <a:path extrusionOk="0" h="2142033" w="1820731">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 name="Google Shape;174;p14"/>
            <p:cNvSpPr/>
            <p:nvPr/>
          </p:nvSpPr>
          <p:spPr>
            <a:xfrm>
              <a:off x="2522057" y="2372903"/>
              <a:ext cx="68714" cy="65356"/>
            </a:xfrm>
            <a:custGeom>
              <a:rect b="b" l="l" r="r" t="t"/>
              <a:pathLst>
                <a:path extrusionOk="0" h="653558" w="687144">
                  <a:moveTo>
                    <a:pt x="0" y="257259"/>
                  </a:moveTo>
                  <a:lnTo>
                    <a:pt x="0" y="0"/>
                  </a:lnTo>
                  <a:lnTo>
                    <a:pt x="687145" y="396300"/>
                  </a:lnTo>
                  <a:lnTo>
                    <a:pt x="687145" y="653559"/>
                  </a:lnTo>
                  <a:lnTo>
                    <a:pt x="0" y="257259"/>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 name="Google Shape;175;p14"/>
            <p:cNvSpPr/>
            <p:nvPr/>
          </p:nvSpPr>
          <p:spPr>
            <a:xfrm>
              <a:off x="2636490" y="2439550"/>
              <a:ext cx="39871" cy="31301"/>
            </a:xfrm>
            <a:custGeom>
              <a:rect b="b" l="l" r="r" t="t"/>
              <a:pathLst>
                <a:path extrusionOk="0" h="313009" w="398705">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 name="Google Shape;176;p14"/>
            <p:cNvSpPr/>
            <p:nvPr/>
          </p:nvSpPr>
          <p:spPr>
            <a:xfrm>
              <a:off x="2599619" y="2434862"/>
              <a:ext cx="76850" cy="52661"/>
            </a:xfrm>
            <a:custGeom>
              <a:rect b="b" l="l" r="r" t="t"/>
              <a:pathLst>
                <a:path extrusionOk="0" h="526608" w="768499">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 name="Google Shape;177;p14"/>
            <p:cNvSpPr/>
            <p:nvPr/>
          </p:nvSpPr>
          <p:spPr>
            <a:xfrm>
              <a:off x="2583396" y="2442096"/>
              <a:ext cx="93121" cy="62065"/>
            </a:xfrm>
            <a:custGeom>
              <a:rect b="b" l="l" r="r" t="t"/>
              <a:pathLst>
                <a:path extrusionOk="0" h="620645" w="931208">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 name="Google Shape;178;p14"/>
            <p:cNvSpPr/>
            <p:nvPr/>
          </p:nvSpPr>
          <p:spPr>
            <a:xfrm>
              <a:off x="2686030" y="2467381"/>
              <a:ext cx="20708" cy="30658"/>
            </a:xfrm>
            <a:custGeom>
              <a:rect b="b" l="l" r="r" t="t"/>
              <a:pathLst>
                <a:path extrusionOk="0" h="306577" w="207084">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 name="Google Shape;179;p14"/>
            <p:cNvSpPr/>
            <p:nvPr/>
          </p:nvSpPr>
          <p:spPr>
            <a:xfrm>
              <a:off x="2590368" y="2504724"/>
              <a:ext cx="108719" cy="119226"/>
            </a:xfrm>
            <a:custGeom>
              <a:rect b="b" l="l" r="r" t="t"/>
              <a:pathLst>
                <a:path extrusionOk="0" h="1192257" w="1087194">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 name="Google Shape;180;p14"/>
            <p:cNvSpPr/>
            <p:nvPr/>
          </p:nvSpPr>
          <p:spPr>
            <a:xfrm>
              <a:off x="2618121" y="2534263"/>
              <a:ext cx="37248" cy="28278"/>
            </a:xfrm>
            <a:custGeom>
              <a:rect b="b" l="l" r="r" t="t"/>
              <a:pathLst>
                <a:path extrusionOk="0" h="282783" w="372483">
                  <a:moveTo>
                    <a:pt x="0" y="0"/>
                  </a:moveTo>
                  <a:lnTo>
                    <a:pt x="372483" y="214942"/>
                  </a:lnTo>
                  <a:lnTo>
                    <a:pt x="372483" y="282783"/>
                  </a:lnTo>
                  <a:lnTo>
                    <a:pt x="0" y="67841"/>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 name="Google Shape;181;p14"/>
            <p:cNvSpPr/>
            <p:nvPr/>
          </p:nvSpPr>
          <p:spPr>
            <a:xfrm>
              <a:off x="2618121" y="2547861"/>
              <a:ext cx="69656" cy="47019"/>
            </a:xfrm>
            <a:custGeom>
              <a:rect b="b" l="l" r="r" t="t"/>
              <a:pathLst>
                <a:path extrusionOk="0" h="470186" w="696557">
                  <a:moveTo>
                    <a:pt x="0" y="0"/>
                  </a:moveTo>
                  <a:lnTo>
                    <a:pt x="696558" y="401673"/>
                  </a:lnTo>
                  <a:lnTo>
                    <a:pt x="696558" y="470186"/>
                  </a:lnTo>
                  <a:lnTo>
                    <a:pt x="0" y="68513"/>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 name="Google Shape;182;p14"/>
            <p:cNvSpPr/>
            <p:nvPr/>
          </p:nvSpPr>
          <p:spPr>
            <a:xfrm>
              <a:off x="2600088" y="2523577"/>
              <a:ext cx="12371" cy="18342"/>
            </a:xfrm>
            <a:custGeom>
              <a:rect b="b" l="l" r="r" t="t"/>
              <a:pathLst>
                <a:path extrusionOk="0" h="183417" w="123712">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 name="Google Shape;183;p14"/>
            <p:cNvSpPr/>
            <p:nvPr/>
          </p:nvSpPr>
          <p:spPr>
            <a:xfrm>
              <a:off x="2912281" y="2547325"/>
              <a:ext cx="108719" cy="119293"/>
            </a:xfrm>
            <a:custGeom>
              <a:rect b="b" l="l" r="r" t="t"/>
              <a:pathLst>
                <a:path extrusionOk="0" h="1192929" w="1087194">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alpha val="298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 name="Google Shape;184;p14"/>
            <p:cNvSpPr/>
            <p:nvPr/>
          </p:nvSpPr>
          <p:spPr>
            <a:xfrm>
              <a:off x="2940034" y="2576931"/>
              <a:ext cx="37248" cy="28278"/>
            </a:xfrm>
            <a:custGeom>
              <a:rect b="b" l="l" r="r" t="t"/>
              <a:pathLst>
                <a:path extrusionOk="0" h="282783" w="372483">
                  <a:moveTo>
                    <a:pt x="0" y="0"/>
                  </a:moveTo>
                  <a:lnTo>
                    <a:pt x="372483" y="214942"/>
                  </a:lnTo>
                  <a:lnTo>
                    <a:pt x="372483" y="282783"/>
                  </a:lnTo>
                  <a:lnTo>
                    <a:pt x="0" y="67841"/>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5" name="Google Shape;185;p14"/>
            <p:cNvSpPr/>
            <p:nvPr/>
          </p:nvSpPr>
          <p:spPr>
            <a:xfrm>
              <a:off x="2940101" y="2590528"/>
              <a:ext cx="69656" cy="47019"/>
            </a:xfrm>
            <a:custGeom>
              <a:rect b="b" l="l" r="r" t="t"/>
              <a:pathLst>
                <a:path extrusionOk="0" h="470186" w="696557">
                  <a:moveTo>
                    <a:pt x="0" y="0"/>
                  </a:moveTo>
                  <a:lnTo>
                    <a:pt x="696558" y="401673"/>
                  </a:lnTo>
                  <a:lnTo>
                    <a:pt x="696558" y="470186"/>
                  </a:lnTo>
                  <a:lnTo>
                    <a:pt x="0" y="68513"/>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6" name="Google Shape;186;p14"/>
            <p:cNvSpPr/>
            <p:nvPr/>
          </p:nvSpPr>
          <p:spPr>
            <a:xfrm>
              <a:off x="2922001" y="2566245"/>
              <a:ext cx="12371" cy="18342"/>
            </a:xfrm>
            <a:custGeom>
              <a:rect b="b" l="l" r="r" t="t"/>
              <a:pathLst>
                <a:path extrusionOk="0" h="183417" w="123713">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type="title"/>
          </p:nvPr>
        </p:nvSpPr>
        <p:spPr>
          <a:xfrm>
            <a:off x="474300" y="12932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USED TECHNOLOGIES</a:t>
            </a:r>
            <a:endParaRPr/>
          </a:p>
        </p:txBody>
      </p:sp>
      <p:sp>
        <p:nvSpPr>
          <p:cNvPr id="192" name="Google Shape;192;p15"/>
          <p:cNvSpPr txBox="1"/>
          <p:nvPr>
            <p:ph idx="1" type="body"/>
          </p:nvPr>
        </p:nvSpPr>
        <p:spPr>
          <a:xfrm>
            <a:off x="474300" y="1811148"/>
            <a:ext cx="5307000" cy="303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Front-end: React.js</a:t>
            </a:r>
            <a:endParaRPr/>
          </a:p>
          <a:p>
            <a:pPr indent="0" lvl="0" marL="0" rtl="0" algn="l">
              <a:spcBef>
                <a:spcPts val="800"/>
              </a:spcBef>
              <a:spcAft>
                <a:spcPts val="0"/>
              </a:spcAft>
              <a:buNone/>
            </a:pPr>
            <a:r>
              <a:rPr lang="en"/>
              <a:t>Back-end: Java Spring Boot</a:t>
            </a:r>
            <a:endParaRPr/>
          </a:p>
          <a:p>
            <a:pPr indent="0" lvl="0" marL="0" rtl="0" algn="l">
              <a:spcBef>
                <a:spcPts val="800"/>
              </a:spcBef>
              <a:spcAft>
                <a:spcPts val="0"/>
              </a:spcAft>
              <a:buNone/>
            </a:pPr>
            <a:r>
              <a:rPr lang="en"/>
              <a:t>Database: JPA Hibernate</a:t>
            </a:r>
            <a:endParaRPr/>
          </a:p>
          <a:p>
            <a:pPr indent="0" lvl="0" marL="0" rtl="0" algn="l">
              <a:spcBef>
                <a:spcPts val="800"/>
              </a:spcBef>
              <a:spcAft>
                <a:spcPts val="800"/>
              </a:spcAft>
              <a:buNone/>
            </a:pPr>
            <a:r>
              <a:rPr lang="en"/>
              <a:t>Security: JWT</a:t>
            </a:r>
            <a:endParaRPr/>
          </a:p>
        </p:txBody>
      </p:sp>
      <p:sp>
        <p:nvSpPr>
          <p:cNvPr id="193" name="Google Shape;193;p15"/>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94" name="Google Shape;194;p15"/>
          <p:cNvPicPr preferRelativeResize="0"/>
          <p:nvPr/>
        </p:nvPicPr>
        <p:blipFill>
          <a:blip r:embed="rId3">
            <a:alphaModFix/>
          </a:blip>
          <a:stretch>
            <a:fillRect/>
          </a:stretch>
        </p:blipFill>
        <p:spPr>
          <a:xfrm>
            <a:off x="4419374" y="668200"/>
            <a:ext cx="4395699" cy="2505775"/>
          </a:xfrm>
          <a:prstGeom prst="rect">
            <a:avLst/>
          </a:prstGeom>
          <a:noFill/>
          <a:ln>
            <a:noFill/>
          </a:ln>
        </p:spPr>
      </p:pic>
      <p:pic>
        <p:nvPicPr>
          <p:cNvPr id="195" name="Google Shape;195;p15"/>
          <p:cNvPicPr preferRelativeResize="0"/>
          <p:nvPr/>
        </p:nvPicPr>
        <p:blipFill>
          <a:blip r:embed="rId4">
            <a:alphaModFix/>
          </a:blip>
          <a:stretch>
            <a:fillRect/>
          </a:stretch>
        </p:blipFill>
        <p:spPr>
          <a:xfrm>
            <a:off x="4419375" y="3173971"/>
            <a:ext cx="4395699" cy="12585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ph type="title"/>
          </p:nvPr>
        </p:nvSpPr>
        <p:spPr>
          <a:xfrm>
            <a:off x="840500" y="76235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u="sng"/>
              <a:t>FUNCTIONAL REQUIREMENTS:</a:t>
            </a:r>
            <a:endParaRPr/>
          </a:p>
        </p:txBody>
      </p:sp>
      <p:sp>
        <p:nvSpPr>
          <p:cNvPr id="201" name="Google Shape;201;p16"/>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02" name="Google Shape;202;p16"/>
          <p:cNvSpPr/>
          <p:nvPr/>
        </p:nvSpPr>
        <p:spPr>
          <a:xfrm>
            <a:off x="-321000" y="1356763"/>
            <a:ext cx="2371500" cy="669000"/>
          </a:xfrm>
          <a:prstGeom prst="homePlate">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Barlow Light"/>
                <a:ea typeface="Barlow Light"/>
                <a:cs typeface="Barlow Light"/>
                <a:sym typeface="Barlow Light"/>
              </a:rPr>
              <a:t>User</a:t>
            </a:r>
            <a:endParaRPr>
              <a:solidFill>
                <a:schemeClr val="accent2"/>
              </a:solidFill>
              <a:latin typeface="Barlow Light"/>
              <a:ea typeface="Barlow Light"/>
              <a:cs typeface="Barlow Light"/>
              <a:sym typeface="Barlow Light"/>
            </a:endParaRPr>
          </a:p>
        </p:txBody>
      </p:sp>
      <p:sp>
        <p:nvSpPr>
          <p:cNvPr id="203" name="Google Shape;203;p16"/>
          <p:cNvSpPr txBox="1"/>
          <p:nvPr/>
        </p:nvSpPr>
        <p:spPr>
          <a:xfrm>
            <a:off x="0" y="2099638"/>
            <a:ext cx="1863900" cy="240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Barlow"/>
                <a:ea typeface="Barlow"/>
                <a:cs typeface="Barlow"/>
                <a:sym typeface="Barlow"/>
              </a:rPr>
              <a:t>Users can register on the website for a conference as a listener after paying the registration fee</a:t>
            </a:r>
            <a:endParaRPr sz="600">
              <a:solidFill>
                <a:schemeClr val="dk1"/>
              </a:solidFill>
              <a:latin typeface="Barlow Light"/>
              <a:ea typeface="Barlow Light"/>
              <a:cs typeface="Barlow Light"/>
              <a:sym typeface="Barlow Light"/>
            </a:endParaRPr>
          </a:p>
        </p:txBody>
      </p:sp>
      <p:sp>
        <p:nvSpPr>
          <p:cNvPr id="204" name="Google Shape;204;p16"/>
          <p:cNvSpPr/>
          <p:nvPr/>
        </p:nvSpPr>
        <p:spPr>
          <a:xfrm>
            <a:off x="1884800" y="1356763"/>
            <a:ext cx="2371500" cy="669000"/>
          </a:xfrm>
          <a:prstGeom prst="homePlate">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Barlow Light"/>
                <a:ea typeface="Barlow Light"/>
                <a:cs typeface="Barlow Light"/>
                <a:sym typeface="Barlow Light"/>
              </a:rPr>
              <a:t>Author</a:t>
            </a:r>
            <a:endParaRPr>
              <a:solidFill>
                <a:schemeClr val="accent2"/>
              </a:solidFill>
              <a:latin typeface="Barlow Light"/>
              <a:ea typeface="Barlow Light"/>
              <a:cs typeface="Barlow Light"/>
              <a:sym typeface="Barlow Light"/>
            </a:endParaRPr>
          </a:p>
        </p:txBody>
      </p:sp>
      <p:sp>
        <p:nvSpPr>
          <p:cNvPr id="205" name="Google Shape;205;p16"/>
          <p:cNvSpPr/>
          <p:nvPr/>
        </p:nvSpPr>
        <p:spPr>
          <a:xfrm>
            <a:off x="4256300" y="1356763"/>
            <a:ext cx="2371500" cy="669000"/>
          </a:xfrm>
          <a:prstGeom prst="homePlate">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Barlow Light"/>
                <a:ea typeface="Barlow Light"/>
                <a:cs typeface="Barlow Light"/>
                <a:sym typeface="Barlow Light"/>
              </a:rPr>
              <a:t>PC member</a:t>
            </a:r>
            <a:endParaRPr>
              <a:solidFill>
                <a:schemeClr val="accent2"/>
              </a:solidFill>
              <a:latin typeface="Barlow Light"/>
              <a:ea typeface="Barlow Light"/>
              <a:cs typeface="Barlow Light"/>
              <a:sym typeface="Barlow Light"/>
            </a:endParaRPr>
          </a:p>
        </p:txBody>
      </p:sp>
      <p:sp>
        <p:nvSpPr>
          <p:cNvPr id="206" name="Google Shape;206;p16"/>
          <p:cNvSpPr/>
          <p:nvPr/>
        </p:nvSpPr>
        <p:spPr>
          <a:xfrm>
            <a:off x="6627800" y="1356763"/>
            <a:ext cx="2371500" cy="669000"/>
          </a:xfrm>
          <a:prstGeom prst="homePlate">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Barlow Light"/>
                <a:ea typeface="Barlow Light"/>
                <a:cs typeface="Barlow Light"/>
                <a:sym typeface="Barlow Light"/>
              </a:rPr>
              <a:t>Steering Committee</a:t>
            </a:r>
            <a:endParaRPr>
              <a:solidFill>
                <a:schemeClr val="accent2"/>
              </a:solidFill>
              <a:latin typeface="Barlow Light"/>
              <a:ea typeface="Barlow Light"/>
              <a:cs typeface="Barlow Light"/>
              <a:sym typeface="Barlow Light"/>
            </a:endParaRPr>
          </a:p>
        </p:txBody>
      </p:sp>
      <p:sp>
        <p:nvSpPr>
          <p:cNvPr id="207" name="Google Shape;207;p16"/>
          <p:cNvSpPr txBox="1"/>
          <p:nvPr/>
        </p:nvSpPr>
        <p:spPr>
          <a:xfrm>
            <a:off x="2050500" y="2099638"/>
            <a:ext cx="1863900" cy="240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Barlow"/>
                <a:ea typeface="Barlow"/>
                <a:cs typeface="Barlow"/>
                <a:sym typeface="Barlow"/>
              </a:rPr>
              <a:t>Any user can register as an author, providing the name, affiliation, email</a:t>
            </a:r>
            <a:endParaRPr sz="10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t/>
            </a:r>
            <a:endParaRPr sz="10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lang="en" sz="1000">
                <a:solidFill>
                  <a:schemeClr val="dk1"/>
                </a:solidFill>
                <a:latin typeface="Barlow"/>
                <a:ea typeface="Barlow"/>
                <a:cs typeface="Barlow"/>
                <a:sym typeface="Barlow"/>
              </a:rPr>
              <a:t>The author has to submit the paper for phase 1 (if the deadline if not reached yet)</a:t>
            </a:r>
            <a:endParaRPr sz="10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t/>
            </a:r>
            <a:endParaRPr sz="10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lang="en" sz="1000">
                <a:solidFill>
                  <a:schemeClr val="dk1"/>
                </a:solidFill>
                <a:latin typeface="Barlow"/>
                <a:ea typeface="Barlow"/>
                <a:cs typeface="Barlow"/>
                <a:sym typeface="Barlow"/>
              </a:rPr>
              <a:t>After evaluation receive the results for the paper</a:t>
            </a:r>
            <a:endParaRPr sz="1000">
              <a:solidFill>
                <a:schemeClr val="dk1"/>
              </a:solidFill>
              <a:latin typeface="Barlow"/>
              <a:ea typeface="Barlow"/>
              <a:cs typeface="Barlow"/>
              <a:sym typeface="Barlow"/>
            </a:endParaRPr>
          </a:p>
        </p:txBody>
      </p:sp>
      <p:sp>
        <p:nvSpPr>
          <p:cNvPr id="208" name="Google Shape;208;p16"/>
          <p:cNvSpPr txBox="1"/>
          <p:nvPr/>
        </p:nvSpPr>
        <p:spPr>
          <a:xfrm>
            <a:off x="4429350" y="2099638"/>
            <a:ext cx="1863900" cy="240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Barlow"/>
                <a:ea typeface="Barlow"/>
                <a:cs typeface="Barlow"/>
                <a:sym typeface="Barlow"/>
              </a:rPr>
              <a:t>During phase 2 PC members bid papers until the bid deadline is reached</a:t>
            </a:r>
            <a:endParaRPr sz="10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t/>
            </a:r>
            <a:endParaRPr sz="10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lang="en" sz="1000">
                <a:solidFill>
                  <a:schemeClr val="dk1"/>
                </a:solidFill>
                <a:latin typeface="Barlow"/>
                <a:ea typeface="Barlow"/>
                <a:cs typeface="Barlow"/>
                <a:sym typeface="Barlow"/>
              </a:rPr>
              <a:t>In the case of Chair/Co-chair it will show  accepted but not assigned papers and assign it to at least 2 different reviewers</a:t>
            </a:r>
            <a:endParaRPr sz="10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t/>
            </a:r>
            <a:endParaRPr sz="10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t/>
            </a:r>
            <a:endParaRPr sz="100">
              <a:solidFill>
                <a:schemeClr val="dk1"/>
              </a:solidFill>
              <a:latin typeface="Barlow Light"/>
              <a:ea typeface="Barlow Light"/>
              <a:cs typeface="Barlow Light"/>
              <a:sym typeface="Barlow Light"/>
            </a:endParaRPr>
          </a:p>
          <a:p>
            <a:pPr indent="0" lvl="0" marL="0" rtl="0" algn="l">
              <a:lnSpc>
                <a:spcPct val="115000"/>
              </a:lnSpc>
              <a:spcBef>
                <a:spcPts val="0"/>
              </a:spcBef>
              <a:spcAft>
                <a:spcPts val="0"/>
              </a:spcAft>
              <a:buNone/>
            </a:pPr>
            <a:r>
              <a:rPr lang="en" sz="1000">
                <a:solidFill>
                  <a:schemeClr val="dk1"/>
                </a:solidFill>
                <a:latin typeface="Barlow"/>
                <a:ea typeface="Barlow"/>
                <a:cs typeface="Barlow"/>
                <a:sym typeface="Barlow"/>
              </a:rPr>
              <a:t>When the bid deadline is reached the PC members select papers from the list of papers assigned to review and set their accepted/rejected evaluation qualifier</a:t>
            </a:r>
            <a:endParaRPr sz="100">
              <a:solidFill>
                <a:schemeClr val="dk1"/>
              </a:solidFill>
              <a:latin typeface="Barlow Light"/>
              <a:ea typeface="Barlow Light"/>
              <a:cs typeface="Barlow Light"/>
              <a:sym typeface="Barlow Light"/>
            </a:endParaRPr>
          </a:p>
          <a:p>
            <a:pPr indent="0" lvl="0" marL="0" rtl="0" algn="l">
              <a:lnSpc>
                <a:spcPct val="115000"/>
              </a:lnSpc>
              <a:spcBef>
                <a:spcPts val="0"/>
              </a:spcBef>
              <a:spcAft>
                <a:spcPts val="0"/>
              </a:spcAft>
              <a:buNone/>
            </a:pPr>
            <a:r>
              <a:t/>
            </a:r>
            <a:endParaRPr sz="100">
              <a:solidFill>
                <a:schemeClr val="dk1"/>
              </a:solidFill>
              <a:latin typeface="Barlow Light"/>
              <a:ea typeface="Barlow Light"/>
              <a:cs typeface="Barlow Light"/>
              <a:sym typeface="Barlow Light"/>
            </a:endParaRPr>
          </a:p>
        </p:txBody>
      </p:sp>
      <p:sp>
        <p:nvSpPr>
          <p:cNvPr id="209" name="Google Shape;209;p16"/>
          <p:cNvSpPr txBox="1"/>
          <p:nvPr/>
        </p:nvSpPr>
        <p:spPr>
          <a:xfrm>
            <a:off x="6808200" y="2099638"/>
            <a:ext cx="1863900" cy="240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solidFill>
                  <a:schemeClr val="dk1"/>
                </a:solidFill>
                <a:latin typeface="Barlow"/>
                <a:ea typeface="Barlow"/>
                <a:cs typeface="Barlow"/>
                <a:sym typeface="Barlow"/>
              </a:rPr>
              <a:t>Steering Committee can see existing conferences and create conferences</a:t>
            </a:r>
            <a:endParaRPr sz="1000">
              <a:solidFill>
                <a:schemeClr val="dk1"/>
              </a:solidFill>
              <a:latin typeface="Barlow"/>
              <a:ea typeface="Barlow"/>
              <a:cs typeface="Barlow"/>
              <a:sym typeface="Barlow"/>
            </a:endParaRPr>
          </a:p>
          <a:p>
            <a:pPr indent="0" lvl="0" marL="0" rtl="0" algn="l">
              <a:lnSpc>
                <a:spcPct val="115000"/>
              </a:lnSpc>
              <a:spcBef>
                <a:spcPts val="1200"/>
              </a:spcBef>
              <a:spcAft>
                <a:spcPts val="0"/>
              </a:spcAft>
              <a:buNone/>
            </a:pPr>
            <a:r>
              <a:rPr lang="en" sz="1000">
                <a:solidFill>
                  <a:schemeClr val="dk1"/>
                </a:solidFill>
                <a:latin typeface="Barlow"/>
                <a:ea typeface="Barlow"/>
                <a:cs typeface="Barlow"/>
                <a:sym typeface="Barlow"/>
              </a:rPr>
              <a:t>Steering Committee can add PC members</a:t>
            </a:r>
            <a:endParaRPr sz="1000">
              <a:solidFill>
                <a:schemeClr val="dk1"/>
              </a:solidFill>
              <a:latin typeface="Barlow"/>
              <a:ea typeface="Barlow"/>
              <a:cs typeface="Barlow"/>
              <a:sym typeface="Barlow"/>
            </a:endParaRPr>
          </a:p>
          <a:p>
            <a:pPr indent="0" lvl="0" marL="0" rtl="0" algn="l">
              <a:lnSpc>
                <a:spcPct val="115000"/>
              </a:lnSpc>
              <a:spcBef>
                <a:spcPts val="1200"/>
              </a:spcBef>
              <a:spcAft>
                <a:spcPts val="1200"/>
              </a:spcAft>
              <a:buNone/>
            </a:pPr>
            <a:r>
              <a:rPr lang="en" sz="1000">
                <a:solidFill>
                  <a:schemeClr val="dk1"/>
                </a:solidFill>
                <a:latin typeface="Barlow"/>
                <a:ea typeface="Barlow"/>
                <a:cs typeface="Barlow"/>
                <a:sym typeface="Barlow"/>
              </a:rPr>
              <a:t> </a:t>
            </a:r>
            <a:endParaRPr sz="1000">
              <a:solidFill>
                <a:schemeClr val="dk1"/>
              </a:solidFill>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100000">
              <a:schemeClr val="accent2"/>
            </a:gs>
          </a:gsLst>
          <a:path path="circle">
            <a:fillToRect l="100%" t="100%"/>
          </a:path>
          <a:tileRect b="-100%" r="-100%"/>
        </a:gradFill>
      </p:bgPr>
    </p:bg>
    <p:spTree>
      <p:nvGrpSpPr>
        <p:cNvPr id="213" name="Shape 213"/>
        <p:cNvGrpSpPr/>
        <p:nvPr/>
      </p:nvGrpSpPr>
      <p:grpSpPr>
        <a:xfrm>
          <a:off x="0" y="0"/>
          <a:ext cx="0" cy="0"/>
          <a:chOff x="0" y="0"/>
          <a:chExt cx="0" cy="0"/>
        </a:xfrm>
      </p:grpSpPr>
      <p:sp>
        <p:nvSpPr>
          <p:cNvPr id="214" name="Google Shape;214;p17"/>
          <p:cNvSpPr txBox="1"/>
          <p:nvPr>
            <p:ph idx="4294967295" type="ctrTitle"/>
          </p:nvPr>
        </p:nvSpPr>
        <p:spPr>
          <a:xfrm>
            <a:off x="3412950" y="83425"/>
            <a:ext cx="2318100" cy="666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600" u="sng">
                <a:solidFill>
                  <a:schemeClr val="accent5"/>
                </a:solidFill>
              </a:rPr>
              <a:t>USE CASES </a:t>
            </a:r>
            <a:endParaRPr sz="3600" u="sng">
              <a:solidFill>
                <a:schemeClr val="accent5"/>
              </a:solidFill>
            </a:endParaRPr>
          </a:p>
        </p:txBody>
      </p:sp>
      <p:sp>
        <p:nvSpPr>
          <p:cNvPr id="215" name="Google Shape;215;p17"/>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16" name="Google Shape;216;p17"/>
          <p:cNvPicPr preferRelativeResize="0"/>
          <p:nvPr/>
        </p:nvPicPr>
        <p:blipFill>
          <a:blip r:embed="rId3">
            <a:alphaModFix/>
          </a:blip>
          <a:stretch>
            <a:fillRect/>
          </a:stretch>
        </p:blipFill>
        <p:spPr>
          <a:xfrm>
            <a:off x="4789000" y="656025"/>
            <a:ext cx="3904400" cy="4389649"/>
          </a:xfrm>
          <a:prstGeom prst="rect">
            <a:avLst/>
          </a:prstGeom>
          <a:noFill/>
          <a:ln>
            <a:noFill/>
          </a:ln>
        </p:spPr>
      </p:pic>
      <p:sp>
        <p:nvSpPr>
          <p:cNvPr id="217" name="Google Shape;217;p17"/>
          <p:cNvSpPr txBox="1"/>
          <p:nvPr/>
        </p:nvSpPr>
        <p:spPr>
          <a:xfrm>
            <a:off x="782225" y="750325"/>
            <a:ext cx="3000000" cy="4316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200" u="sng">
                <a:solidFill>
                  <a:schemeClr val="lt1"/>
                </a:solidFill>
                <a:latin typeface="Barlow"/>
                <a:ea typeface="Barlow"/>
                <a:cs typeface="Barlow"/>
                <a:sym typeface="Barlow"/>
              </a:rPr>
              <a:t>User</a:t>
            </a:r>
            <a:r>
              <a:rPr b="1" lang="en" sz="2200">
                <a:solidFill>
                  <a:schemeClr val="lt1"/>
                </a:solidFill>
                <a:latin typeface="Barlow"/>
                <a:ea typeface="Barlow"/>
                <a:cs typeface="Barlow"/>
                <a:sym typeface="Barlow"/>
              </a:rPr>
              <a:t>:</a:t>
            </a:r>
            <a:endParaRPr b="1" i="1" sz="1600" u="sng">
              <a:solidFill>
                <a:schemeClr val="lt1"/>
              </a:solidFill>
            </a:endParaRPr>
          </a:p>
          <a:p>
            <a:pPr indent="0" lvl="0" marL="0" rtl="0" algn="l">
              <a:lnSpc>
                <a:spcPct val="115000"/>
              </a:lnSpc>
              <a:spcBef>
                <a:spcPts val="0"/>
              </a:spcBef>
              <a:spcAft>
                <a:spcPts val="0"/>
              </a:spcAft>
              <a:buNone/>
            </a:pPr>
            <a:r>
              <a:rPr b="1" lang="en"/>
              <a:t>Action</a:t>
            </a:r>
            <a:r>
              <a:rPr b="1" lang="en"/>
              <a:t>:  </a:t>
            </a:r>
            <a:endParaRPr b="1"/>
          </a:p>
          <a:p>
            <a:pPr indent="0" lvl="0" marL="0" rtl="0" algn="l">
              <a:lnSpc>
                <a:spcPct val="115000"/>
              </a:lnSpc>
              <a:spcBef>
                <a:spcPts val="0"/>
              </a:spcBef>
              <a:spcAft>
                <a:spcPts val="0"/>
              </a:spcAft>
              <a:buNone/>
            </a:pPr>
            <a:r>
              <a:rPr lang="en"/>
              <a:t>-User register</a:t>
            </a:r>
            <a:endParaRPr/>
          </a:p>
          <a:p>
            <a:pPr indent="0" lvl="0" marL="0" rtl="0" algn="l">
              <a:lnSpc>
                <a:spcPct val="115000"/>
              </a:lnSpc>
              <a:spcBef>
                <a:spcPts val="0"/>
              </a:spcBef>
              <a:spcAft>
                <a:spcPts val="0"/>
              </a:spcAft>
              <a:buNone/>
            </a:pPr>
            <a:r>
              <a:rPr b="1" lang="en"/>
              <a:t>Precondition</a:t>
            </a:r>
            <a:r>
              <a:rPr b="1" lang="en"/>
              <a:t>:</a:t>
            </a:r>
            <a:endParaRPr b="1"/>
          </a:p>
          <a:p>
            <a:pPr indent="0" lvl="0" marL="0" rtl="0" algn="l">
              <a:lnSpc>
                <a:spcPct val="115000"/>
              </a:lnSpc>
              <a:spcBef>
                <a:spcPts val="0"/>
              </a:spcBef>
              <a:spcAft>
                <a:spcPts val="0"/>
              </a:spcAft>
              <a:buNone/>
            </a:pPr>
            <a:r>
              <a:rPr lang="en"/>
              <a:t>-User is not already logged in</a:t>
            </a:r>
            <a:endParaRPr/>
          </a:p>
          <a:p>
            <a:pPr indent="0" lvl="0" marL="0" rtl="0" algn="l">
              <a:lnSpc>
                <a:spcPct val="115000"/>
              </a:lnSpc>
              <a:spcBef>
                <a:spcPts val="0"/>
              </a:spcBef>
              <a:spcAft>
                <a:spcPts val="0"/>
              </a:spcAft>
              <a:buNone/>
            </a:pPr>
            <a:r>
              <a:rPr lang="en"/>
              <a:t>-User data is valid</a:t>
            </a:r>
            <a:endParaRPr/>
          </a:p>
          <a:p>
            <a:pPr indent="0" lvl="0" marL="0" rtl="0" algn="l">
              <a:lnSpc>
                <a:spcPct val="115000"/>
              </a:lnSpc>
              <a:spcBef>
                <a:spcPts val="0"/>
              </a:spcBef>
              <a:spcAft>
                <a:spcPts val="0"/>
              </a:spcAft>
              <a:buNone/>
            </a:pPr>
            <a:r>
              <a:rPr b="1" lang="en"/>
              <a:t>Postcondition</a:t>
            </a:r>
            <a:r>
              <a:rPr b="1" lang="en"/>
              <a:t>:</a:t>
            </a:r>
            <a:endParaRPr b="1"/>
          </a:p>
          <a:p>
            <a:pPr indent="0" lvl="0" marL="0" rtl="0" algn="l">
              <a:lnSpc>
                <a:spcPct val="115000"/>
              </a:lnSpc>
              <a:spcBef>
                <a:spcPts val="0"/>
              </a:spcBef>
              <a:spcAft>
                <a:spcPts val="0"/>
              </a:spcAft>
              <a:buNone/>
            </a:pPr>
            <a:r>
              <a:rPr lang="en"/>
              <a:t>-User is registered</a:t>
            </a:r>
            <a:endParaRPr/>
          </a:p>
          <a:p>
            <a:pPr indent="0" lvl="0" marL="0" rtl="0" algn="l">
              <a:lnSpc>
                <a:spcPct val="115000"/>
              </a:lnSpc>
              <a:spcBef>
                <a:spcPts val="0"/>
              </a:spcBef>
              <a:spcAft>
                <a:spcPts val="0"/>
              </a:spcAft>
              <a:buNone/>
            </a:pPr>
            <a:r>
              <a:rPr b="1" i="1" lang="en" sz="2200" u="sng"/>
              <a:t>Steering committee:</a:t>
            </a:r>
            <a:endParaRPr b="1" i="1" sz="2200" u="sng"/>
          </a:p>
          <a:p>
            <a:pPr indent="0" lvl="0" marL="0" rtl="0" algn="l">
              <a:lnSpc>
                <a:spcPct val="115000"/>
              </a:lnSpc>
              <a:spcBef>
                <a:spcPts val="0"/>
              </a:spcBef>
              <a:spcAft>
                <a:spcPts val="0"/>
              </a:spcAft>
              <a:buNone/>
            </a:pPr>
            <a:r>
              <a:rPr b="1" lang="en"/>
              <a:t>Action</a:t>
            </a:r>
            <a:r>
              <a:rPr b="1" lang="en"/>
              <a:t>:</a:t>
            </a:r>
            <a:endParaRPr b="1"/>
          </a:p>
          <a:p>
            <a:pPr indent="0" lvl="0" marL="0" rtl="0" algn="l">
              <a:lnSpc>
                <a:spcPct val="115000"/>
              </a:lnSpc>
              <a:spcBef>
                <a:spcPts val="0"/>
              </a:spcBef>
              <a:spcAft>
                <a:spcPts val="0"/>
              </a:spcAft>
              <a:buNone/>
            </a:pPr>
            <a:r>
              <a:rPr lang="en"/>
              <a:t>-Create conference</a:t>
            </a:r>
            <a:endParaRPr/>
          </a:p>
          <a:p>
            <a:pPr indent="0" lvl="0" marL="0" rtl="0" algn="l">
              <a:lnSpc>
                <a:spcPct val="115000"/>
              </a:lnSpc>
              <a:spcBef>
                <a:spcPts val="0"/>
              </a:spcBef>
              <a:spcAft>
                <a:spcPts val="0"/>
              </a:spcAft>
              <a:buNone/>
            </a:pPr>
            <a:r>
              <a:rPr b="1" lang="en"/>
              <a:t>Precondition</a:t>
            </a:r>
            <a:r>
              <a:rPr b="1" lang="en"/>
              <a:t>:</a:t>
            </a:r>
            <a:endParaRPr b="1"/>
          </a:p>
          <a:p>
            <a:pPr indent="0" lvl="0" marL="0" rtl="0" algn="l">
              <a:lnSpc>
                <a:spcPct val="115000"/>
              </a:lnSpc>
              <a:spcBef>
                <a:spcPts val="0"/>
              </a:spcBef>
              <a:spcAft>
                <a:spcPts val="0"/>
              </a:spcAft>
              <a:buNone/>
            </a:pPr>
            <a:r>
              <a:rPr lang="en"/>
              <a:t>-User logged in as Steering Committee Member</a:t>
            </a:r>
            <a:endParaRPr/>
          </a:p>
          <a:p>
            <a:pPr indent="0" lvl="0" marL="0" rtl="0" algn="l">
              <a:lnSpc>
                <a:spcPct val="115000"/>
              </a:lnSpc>
              <a:spcBef>
                <a:spcPts val="0"/>
              </a:spcBef>
              <a:spcAft>
                <a:spcPts val="0"/>
              </a:spcAft>
              <a:buNone/>
            </a:pPr>
            <a:r>
              <a:rPr b="1" lang="en"/>
              <a:t>Postcondition</a:t>
            </a:r>
            <a:r>
              <a:rPr b="1" lang="en"/>
              <a:t>:</a:t>
            </a:r>
            <a:endParaRPr b="1"/>
          </a:p>
          <a:p>
            <a:pPr indent="0" lvl="0" marL="0" rtl="0" algn="l">
              <a:lnSpc>
                <a:spcPct val="115000"/>
              </a:lnSpc>
              <a:spcBef>
                <a:spcPts val="0"/>
              </a:spcBef>
              <a:spcAft>
                <a:spcPts val="0"/>
              </a:spcAft>
              <a:buNone/>
            </a:pPr>
            <a:r>
              <a:rPr lang="en"/>
              <a:t>-Conference saved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100000">
              <a:schemeClr val="accent2"/>
            </a:gs>
          </a:gsLst>
          <a:path path="circle">
            <a:fillToRect l="100%" t="100%"/>
          </a:path>
          <a:tileRect b="-100%" r="-100%"/>
        </a:gradFill>
      </p:bgPr>
    </p:bg>
    <p:spTree>
      <p:nvGrpSpPr>
        <p:cNvPr id="221" name="Shape 221"/>
        <p:cNvGrpSpPr/>
        <p:nvPr/>
      </p:nvGrpSpPr>
      <p:grpSpPr>
        <a:xfrm>
          <a:off x="0" y="0"/>
          <a:ext cx="0" cy="0"/>
          <a:chOff x="0" y="0"/>
          <a:chExt cx="0" cy="0"/>
        </a:xfrm>
      </p:grpSpPr>
      <p:sp>
        <p:nvSpPr>
          <p:cNvPr id="222" name="Google Shape;222;p18"/>
          <p:cNvSpPr txBox="1"/>
          <p:nvPr>
            <p:ph idx="4294967295" type="ctrTitle"/>
          </p:nvPr>
        </p:nvSpPr>
        <p:spPr>
          <a:xfrm>
            <a:off x="3412950" y="83425"/>
            <a:ext cx="2318100" cy="666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600" u="sng">
                <a:solidFill>
                  <a:schemeClr val="accent5"/>
                </a:solidFill>
              </a:rPr>
              <a:t>USE CASES </a:t>
            </a:r>
            <a:endParaRPr sz="3600" u="sng">
              <a:solidFill>
                <a:schemeClr val="accent5"/>
              </a:solidFill>
            </a:endParaRPr>
          </a:p>
        </p:txBody>
      </p:sp>
      <p:sp>
        <p:nvSpPr>
          <p:cNvPr id="223" name="Google Shape;223;p18"/>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24" name="Google Shape;224;p18"/>
          <p:cNvPicPr preferRelativeResize="0"/>
          <p:nvPr/>
        </p:nvPicPr>
        <p:blipFill>
          <a:blip r:embed="rId3">
            <a:alphaModFix/>
          </a:blip>
          <a:stretch>
            <a:fillRect/>
          </a:stretch>
        </p:blipFill>
        <p:spPr>
          <a:xfrm>
            <a:off x="4789000" y="656025"/>
            <a:ext cx="3904400" cy="4389649"/>
          </a:xfrm>
          <a:prstGeom prst="rect">
            <a:avLst/>
          </a:prstGeom>
          <a:noFill/>
          <a:ln>
            <a:noFill/>
          </a:ln>
        </p:spPr>
      </p:pic>
      <p:sp>
        <p:nvSpPr>
          <p:cNvPr id="225" name="Google Shape;225;p18"/>
          <p:cNvSpPr txBox="1"/>
          <p:nvPr/>
        </p:nvSpPr>
        <p:spPr>
          <a:xfrm>
            <a:off x="760800" y="750325"/>
            <a:ext cx="3225000" cy="4205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200" u="sng">
                <a:solidFill>
                  <a:schemeClr val="lt1"/>
                </a:solidFill>
                <a:latin typeface="Barlow"/>
                <a:ea typeface="Barlow"/>
                <a:cs typeface="Barlow"/>
                <a:sym typeface="Barlow"/>
              </a:rPr>
              <a:t>Author</a:t>
            </a:r>
            <a:r>
              <a:rPr b="1" lang="en" sz="2200">
                <a:solidFill>
                  <a:schemeClr val="lt1"/>
                </a:solidFill>
                <a:latin typeface="Barlow"/>
                <a:ea typeface="Barlow"/>
                <a:cs typeface="Barlow"/>
                <a:sym typeface="Barlow"/>
              </a:rPr>
              <a:t>:</a:t>
            </a:r>
            <a:endParaRPr b="1" i="1" sz="1600" u="sng">
              <a:solidFill>
                <a:schemeClr val="lt1"/>
              </a:solidFill>
            </a:endParaRPr>
          </a:p>
          <a:p>
            <a:pPr indent="0" lvl="0" marL="0" rtl="0" algn="l">
              <a:lnSpc>
                <a:spcPct val="115000"/>
              </a:lnSpc>
              <a:spcBef>
                <a:spcPts val="0"/>
              </a:spcBef>
              <a:spcAft>
                <a:spcPts val="0"/>
              </a:spcAft>
              <a:buNone/>
            </a:pPr>
            <a:r>
              <a:rPr b="1" lang="en"/>
              <a:t>Action:  </a:t>
            </a:r>
            <a:endParaRPr b="1"/>
          </a:p>
          <a:p>
            <a:pPr indent="0" lvl="0" marL="0" rtl="0" algn="l">
              <a:lnSpc>
                <a:spcPct val="115000"/>
              </a:lnSpc>
              <a:spcBef>
                <a:spcPts val="0"/>
              </a:spcBef>
              <a:spcAft>
                <a:spcPts val="0"/>
              </a:spcAft>
              <a:buNone/>
            </a:pPr>
            <a:r>
              <a:rPr lang="en"/>
              <a:t>-Submit proposal</a:t>
            </a:r>
            <a:endParaRPr/>
          </a:p>
          <a:p>
            <a:pPr indent="0" lvl="0" marL="0" rtl="0" algn="l">
              <a:lnSpc>
                <a:spcPct val="115000"/>
              </a:lnSpc>
              <a:spcBef>
                <a:spcPts val="0"/>
              </a:spcBef>
              <a:spcAft>
                <a:spcPts val="0"/>
              </a:spcAft>
              <a:buNone/>
            </a:pPr>
            <a:r>
              <a:rPr b="1" lang="en"/>
              <a:t>Precondition:</a:t>
            </a:r>
            <a:endParaRPr b="1"/>
          </a:p>
          <a:p>
            <a:pPr indent="0" lvl="0" marL="0" rtl="0" algn="l">
              <a:lnSpc>
                <a:spcPct val="115000"/>
              </a:lnSpc>
              <a:spcBef>
                <a:spcPts val="0"/>
              </a:spcBef>
              <a:spcAft>
                <a:spcPts val="0"/>
              </a:spcAft>
              <a:buNone/>
            </a:pPr>
            <a:r>
              <a:rPr lang="en"/>
              <a:t>-User is logged in</a:t>
            </a:r>
            <a:endParaRPr/>
          </a:p>
          <a:p>
            <a:pPr indent="0" lvl="0" marL="0" rtl="0" algn="l">
              <a:lnSpc>
                <a:spcPct val="115000"/>
              </a:lnSpc>
              <a:spcBef>
                <a:spcPts val="0"/>
              </a:spcBef>
              <a:spcAft>
                <a:spcPts val="0"/>
              </a:spcAft>
              <a:buNone/>
            </a:pPr>
            <a:r>
              <a:rPr b="1" lang="en"/>
              <a:t>Postcondition:</a:t>
            </a:r>
            <a:endParaRPr b="1"/>
          </a:p>
          <a:p>
            <a:pPr indent="0" lvl="0" marL="0" rtl="0" algn="l">
              <a:lnSpc>
                <a:spcPct val="115000"/>
              </a:lnSpc>
              <a:spcBef>
                <a:spcPts val="0"/>
              </a:spcBef>
              <a:spcAft>
                <a:spcPts val="0"/>
              </a:spcAft>
              <a:buNone/>
            </a:pPr>
            <a:r>
              <a:rPr lang="en"/>
              <a:t>-Proposal is saved</a:t>
            </a:r>
            <a:endParaRPr/>
          </a:p>
          <a:p>
            <a:pPr indent="0" lvl="0" marL="0" rtl="0" algn="l">
              <a:lnSpc>
                <a:spcPct val="115000"/>
              </a:lnSpc>
              <a:spcBef>
                <a:spcPts val="0"/>
              </a:spcBef>
              <a:spcAft>
                <a:spcPts val="0"/>
              </a:spcAft>
              <a:buNone/>
            </a:pPr>
            <a:r>
              <a:rPr b="1" i="1" lang="en" sz="2200" u="sng"/>
              <a:t>PC Member/Reviewer</a:t>
            </a:r>
            <a:r>
              <a:rPr b="1" i="1" lang="en" sz="2200" u="sng"/>
              <a:t>:</a:t>
            </a:r>
            <a:endParaRPr b="1" i="1" sz="2200" u="sng"/>
          </a:p>
          <a:p>
            <a:pPr indent="0" lvl="0" marL="0" rtl="0" algn="l">
              <a:lnSpc>
                <a:spcPct val="115000"/>
              </a:lnSpc>
              <a:spcBef>
                <a:spcPts val="0"/>
              </a:spcBef>
              <a:spcAft>
                <a:spcPts val="0"/>
              </a:spcAft>
              <a:buNone/>
            </a:pPr>
            <a:r>
              <a:rPr b="1" lang="en"/>
              <a:t>Action:</a:t>
            </a:r>
            <a:endParaRPr b="1"/>
          </a:p>
          <a:p>
            <a:pPr indent="0" lvl="0" marL="0" rtl="0" algn="l">
              <a:lnSpc>
                <a:spcPct val="115000"/>
              </a:lnSpc>
              <a:spcBef>
                <a:spcPts val="0"/>
              </a:spcBef>
              <a:spcAft>
                <a:spcPts val="0"/>
              </a:spcAft>
              <a:buNone/>
            </a:pPr>
            <a:r>
              <a:rPr lang="en" sz="1600"/>
              <a:t>-Evaluate papers</a:t>
            </a:r>
            <a:endParaRPr sz="1600"/>
          </a:p>
          <a:p>
            <a:pPr indent="0" lvl="0" marL="0" rtl="0" algn="l">
              <a:lnSpc>
                <a:spcPct val="115000"/>
              </a:lnSpc>
              <a:spcBef>
                <a:spcPts val="0"/>
              </a:spcBef>
              <a:spcAft>
                <a:spcPts val="0"/>
              </a:spcAft>
              <a:buNone/>
            </a:pPr>
            <a:r>
              <a:rPr b="1" lang="en"/>
              <a:t>Precondition:</a:t>
            </a:r>
            <a:endParaRPr b="1"/>
          </a:p>
          <a:p>
            <a:pPr indent="0" lvl="0" marL="0" rtl="0" algn="l">
              <a:lnSpc>
                <a:spcPct val="115000"/>
              </a:lnSpc>
              <a:spcBef>
                <a:spcPts val="0"/>
              </a:spcBef>
              <a:spcAft>
                <a:spcPts val="0"/>
              </a:spcAft>
              <a:buNone/>
            </a:pPr>
            <a:r>
              <a:rPr lang="en"/>
              <a:t>-</a:t>
            </a:r>
            <a:r>
              <a:rPr lang="en" sz="1600"/>
              <a:t>Reviewer logged in the application</a:t>
            </a:r>
            <a:endParaRPr/>
          </a:p>
          <a:p>
            <a:pPr indent="0" lvl="0" marL="0" rtl="0" algn="l">
              <a:lnSpc>
                <a:spcPct val="115000"/>
              </a:lnSpc>
              <a:spcBef>
                <a:spcPts val="0"/>
              </a:spcBef>
              <a:spcAft>
                <a:spcPts val="0"/>
              </a:spcAft>
              <a:buNone/>
            </a:pPr>
            <a:r>
              <a:rPr b="1" lang="en"/>
              <a:t>Postcondition:</a:t>
            </a:r>
            <a:endParaRPr b="1"/>
          </a:p>
          <a:p>
            <a:pPr indent="0" lvl="0" marL="0" rtl="0" algn="l">
              <a:lnSpc>
                <a:spcPct val="115000"/>
              </a:lnSpc>
              <a:spcBef>
                <a:spcPts val="0"/>
              </a:spcBef>
              <a:spcAft>
                <a:spcPts val="0"/>
              </a:spcAft>
              <a:buNone/>
            </a:pPr>
            <a:r>
              <a:rPr lang="en"/>
              <a:t>-</a:t>
            </a:r>
            <a:r>
              <a:rPr lang="en" sz="1600"/>
              <a:t>Reviewer submits his evaluation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9"/>
          <p:cNvSpPr txBox="1"/>
          <p:nvPr>
            <p:ph idx="1" type="body"/>
          </p:nvPr>
        </p:nvSpPr>
        <p:spPr>
          <a:xfrm>
            <a:off x="3098700" y="93075"/>
            <a:ext cx="2946600" cy="507300"/>
          </a:xfrm>
          <a:prstGeom prst="rect">
            <a:avLst/>
          </a:prstGeom>
        </p:spPr>
        <p:txBody>
          <a:bodyPr anchorCtr="0" anchor="ctr" bIns="0" lIns="0" spcFirstLastPara="1" rIns="0" wrap="square" tIns="0">
            <a:noAutofit/>
          </a:bodyPr>
          <a:lstStyle/>
          <a:p>
            <a:pPr indent="0" lvl="0" marL="0" rtl="0" algn="l">
              <a:spcBef>
                <a:spcPts val="0"/>
              </a:spcBef>
              <a:spcAft>
                <a:spcPts val="800"/>
              </a:spcAft>
              <a:buNone/>
            </a:pPr>
            <a:r>
              <a:rPr i="0" lang="en"/>
              <a:t>CLASS DIAGRAM</a:t>
            </a:r>
            <a:endParaRPr i="0"/>
          </a:p>
        </p:txBody>
      </p:sp>
      <p:sp>
        <p:nvSpPr>
          <p:cNvPr id="231" name="Google Shape;231;p19"/>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32" name="Google Shape;232;p19"/>
          <p:cNvPicPr preferRelativeResize="0"/>
          <p:nvPr/>
        </p:nvPicPr>
        <p:blipFill>
          <a:blip r:embed="rId3">
            <a:alphaModFix/>
          </a:blip>
          <a:stretch>
            <a:fillRect/>
          </a:stretch>
        </p:blipFill>
        <p:spPr>
          <a:xfrm>
            <a:off x="152400" y="752775"/>
            <a:ext cx="8839199" cy="3684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essa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