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96" r:id="rId4"/>
    <p:sldId id="302" r:id="rId5"/>
    <p:sldId id="305" r:id="rId6"/>
    <p:sldId id="301" r:id="rId7"/>
    <p:sldId id="264" r:id="rId8"/>
    <p:sldId id="286" r:id="rId9"/>
    <p:sldId id="294" r:id="rId10"/>
    <p:sldId id="25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48" d="100"/>
          <a:sy n="48" d="100"/>
        </p:scale>
        <p:origin x="53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https://docs.microsoft.com/en-us/dotnet/csharp/programming-guide/classes-and-structs/methods</a:t>
            </a:r>
          </a:p>
          <a:p>
            <a:r>
              <a:rPr lang="da-DK" dirty="0"/>
              <a:t>https://docs.microsoft.com/en-us/dotnet/csharp/programming-guide/delegates/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009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https://www.tutorialsteacher.com/articles/difference-between-delegate-and-event-csharp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802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02-12-2021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4800" dirty="0"/>
              <a:t>Ex34 – Event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5297212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/>
              <a:t>Event</a:t>
            </a:r>
          </a:p>
          <a:p>
            <a:pPr algn="l"/>
            <a:r>
              <a:rPr lang="da-DK" sz="2800" dirty="0"/>
              <a:t>Event-handler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4BD3803-6F0A-43AB-AC72-6A5BEDC15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25" y="1965434"/>
            <a:ext cx="6870587" cy="37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Ex35-MultipleChoice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59AA510-7595-4F7F-A477-72269490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5"/>
            <a:ext cx="10663989" cy="4951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681095B9-B72C-4F3A-BD96-5A1CFD311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60815"/>
              </p:ext>
            </p:extLst>
          </p:nvPr>
        </p:nvGraphicFramePr>
        <p:xfrm>
          <a:off x="923261" y="2363714"/>
          <a:ext cx="9900455" cy="264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itmapbillede" r:id="rId4" imgW="6134040" imgH="1638360" progId="Paint.Picture">
                  <p:embed/>
                </p:oleObj>
              </mc:Choice>
              <mc:Fallback>
                <p:oleObj name="Bitmapbillede" r:id="rId4" imgW="6134040" imgH="1638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3261" y="2363714"/>
                        <a:ext cx="9900455" cy="2644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25460"/>
              </p:ext>
            </p:extLst>
          </p:nvPr>
        </p:nvGraphicFramePr>
        <p:xfrm>
          <a:off x="1431471" y="1690686"/>
          <a:ext cx="9748158" cy="36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032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7112126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1 - 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09:00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Meddelelsessystemet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32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51544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Meddelelsessystemet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aseline="0" dirty="0"/>
                        <a:t>BUFFER – se på ”hvad du har behov for”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13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F1890-4514-4E97-ABCE-ACC5DF0D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3BDED69-EFB8-46A2-8D78-D8DA7254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29716"/>
          </a:xfrm>
        </p:spPr>
        <p:txBody>
          <a:bodyPr/>
          <a:lstStyle/>
          <a:p>
            <a:pPr algn="l"/>
            <a:r>
              <a:rPr lang="da-DK" sz="2800" dirty="0" err="1"/>
              <a:t>Delegate</a:t>
            </a:r>
            <a:endParaRPr lang="da-DK" dirty="0"/>
          </a:p>
          <a:p>
            <a:pPr algn="l"/>
            <a:r>
              <a:rPr lang="da-DK" sz="2800" dirty="0" err="1"/>
              <a:t>Anonymous</a:t>
            </a:r>
            <a:r>
              <a:rPr lang="da-DK" sz="2800" dirty="0"/>
              <a:t> delegates</a:t>
            </a:r>
          </a:p>
          <a:p>
            <a:pPr algn="l"/>
            <a:r>
              <a:rPr lang="da-DK" sz="2800" dirty="0" err="1"/>
              <a:t>Composable</a:t>
            </a:r>
            <a:r>
              <a:rPr lang="da-DK" sz="2800" dirty="0"/>
              <a:t> delegates</a:t>
            </a:r>
          </a:p>
          <a:p>
            <a:pPr algn="l"/>
            <a:r>
              <a:rPr lang="da-DK" sz="2800" dirty="0" err="1"/>
              <a:t>INotifyPropertyChanged</a:t>
            </a:r>
            <a:r>
              <a:rPr lang="da-DK" sz="2800" dirty="0"/>
              <a:t> (Ex27)</a:t>
            </a:r>
          </a:p>
          <a:p>
            <a:endParaRPr lang="da-DK" dirty="0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DBE60C83-C5F2-4526-9957-CE9CB37E9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20055"/>
              </p:ext>
            </p:extLst>
          </p:nvPr>
        </p:nvGraphicFramePr>
        <p:xfrm>
          <a:off x="1173680" y="4012573"/>
          <a:ext cx="6770614" cy="174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Bitmapbillede" r:id="rId3" imgW="5951160" imgH="1531800" progId="Paint.Picture">
                  <p:embed/>
                </p:oleObj>
              </mc:Choice>
              <mc:Fallback>
                <p:oleObj name="Bitmapbillede" r:id="rId3" imgW="5951160" imgH="1531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680" y="4012573"/>
                        <a:ext cx="6770614" cy="1742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3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C404-5E39-48AA-B2C4-8393BB2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3FA6DB-06DB-46A7-B1A9-70892C61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Delegate type definition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D04EA82-E7B0-4AF4-9D98-EF4E2B85A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865" y="2791661"/>
          <a:ext cx="7405282" cy="41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Bitmapbillede" r:id="rId4" imgW="3779640" imgH="213480" progId="Paint.Picture">
                  <p:embed/>
                </p:oleObj>
              </mc:Choice>
              <mc:Fallback>
                <p:oleObj name="Bitmapbillede" r:id="rId4" imgW="3779640" imgH="213480" progId="Paint.Picture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1D04EA82-E7B0-4AF4-9D98-EF4E2B85A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9865" y="2791661"/>
                        <a:ext cx="7405282" cy="416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felt 6">
            <a:extLst>
              <a:ext uri="{FF2B5EF4-FFF2-40B4-BE49-F238E27FC236}">
                <a16:creationId xmlns:a16="http://schemas.microsoft.com/office/drawing/2014/main" id="{A48134DB-8EF6-419F-BD40-15D46135CFF9}"/>
              </a:ext>
            </a:extLst>
          </p:cNvPr>
          <p:cNvSpPr txBox="1"/>
          <p:nvPr/>
        </p:nvSpPr>
        <p:spPr>
          <a:xfrm>
            <a:off x="808424" y="4323360"/>
            <a:ext cx="18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delegate</a:t>
            </a:r>
            <a:r>
              <a:rPr lang="da-DK" dirty="0"/>
              <a:t> </a:t>
            </a:r>
            <a:r>
              <a:rPr lang="da-DK" dirty="0" err="1"/>
              <a:t>keyword</a:t>
            </a:r>
            <a:endParaRPr lang="da-DK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7648EE19-9D5C-4BB1-916D-82B579F5C2B7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V="1">
            <a:off x="1731241" y="3199237"/>
            <a:ext cx="1161943" cy="11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015E1AD6-CFF0-4262-94FB-64B28D3C4BC4}"/>
              </a:ext>
            </a:extLst>
          </p:cNvPr>
          <p:cNvSpPr/>
          <p:nvPr/>
        </p:nvSpPr>
        <p:spPr>
          <a:xfrm>
            <a:off x="3516365" y="2781028"/>
            <a:ext cx="5185675" cy="416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0779058-8BB0-426D-8F0C-4977EAC36860}"/>
              </a:ext>
            </a:extLst>
          </p:cNvPr>
          <p:cNvSpPr/>
          <p:nvPr/>
        </p:nvSpPr>
        <p:spPr>
          <a:xfrm>
            <a:off x="2338085" y="2782476"/>
            <a:ext cx="1110197" cy="416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2D3D3809-0FFD-4B9A-B2BE-83F5694F8CDB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5413221" y="3197789"/>
            <a:ext cx="695982" cy="112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DDF6F102-DBE2-4174-9E8B-CDBC8FCDEF80}"/>
              </a:ext>
            </a:extLst>
          </p:cNvPr>
          <p:cNvSpPr txBox="1"/>
          <p:nvPr/>
        </p:nvSpPr>
        <p:spPr>
          <a:xfrm>
            <a:off x="3928870" y="4323360"/>
            <a:ext cx="296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Metodesignatur</a:t>
            </a:r>
          </a:p>
        </p:txBody>
      </p:sp>
      <p:graphicFrame>
        <p:nvGraphicFramePr>
          <p:cNvPr id="29" name="Objekt 28">
            <a:extLst>
              <a:ext uri="{FF2B5EF4-FFF2-40B4-BE49-F238E27FC236}">
                <a16:creationId xmlns:a16="http://schemas.microsoft.com/office/drawing/2014/main" id="{3AE0B843-3157-425E-9B08-2A4B659F5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9050" y="273468"/>
          <a:ext cx="40306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Bitmapbillede" r:id="rId6" imgW="4030920" imgH="2034720" progId="Paint.Picture">
                  <p:embed/>
                </p:oleObj>
              </mc:Choice>
              <mc:Fallback>
                <p:oleObj name="Bitmapbillede" r:id="rId6" imgW="4030920" imgH="2034720" progId="Paint.Picture">
                  <p:embed/>
                  <p:pic>
                    <p:nvPicPr>
                      <p:cNvPr id="29" name="Objekt 28">
                        <a:extLst>
                          <a:ext uri="{FF2B5EF4-FFF2-40B4-BE49-F238E27FC236}">
                            <a16:creationId xmlns:a16="http://schemas.microsoft.com/office/drawing/2014/main" id="{3AE0B843-3157-425E-9B08-2A4B659F5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9050" y="273468"/>
                        <a:ext cx="4030663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>
            <a:extLst>
              <a:ext uri="{FF2B5EF4-FFF2-40B4-BE49-F238E27FC236}">
                <a16:creationId xmlns:a16="http://schemas.microsoft.com/office/drawing/2014/main" id="{96D771D0-A316-4799-BA6C-E9E7CD2DD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9050" y="4095014"/>
          <a:ext cx="4030662" cy="210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Bitmapbillede" r:id="rId8" imgW="3962520" imgH="2072520" progId="Paint.Picture">
                  <p:embed/>
                </p:oleObj>
              </mc:Choice>
              <mc:Fallback>
                <p:oleObj name="Bitmapbillede" r:id="rId8" imgW="3962520" imgH="2072520" progId="Paint.Picture">
                  <p:embed/>
                  <p:pic>
                    <p:nvPicPr>
                      <p:cNvPr id="31" name="Objekt 30">
                        <a:extLst>
                          <a:ext uri="{FF2B5EF4-FFF2-40B4-BE49-F238E27FC236}">
                            <a16:creationId xmlns:a16="http://schemas.microsoft.com/office/drawing/2014/main" id="{96D771D0-A316-4799-BA6C-E9E7CD2DDD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49050" y="4095014"/>
                        <a:ext cx="4030662" cy="210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47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B6C32-0ACE-4DEB-85F4-51453A1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FA699A-C91B-4824-B6F7-5C8D5088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Composable</a:t>
            </a:r>
            <a:r>
              <a:rPr lang="da-DK" dirty="0"/>
              <a:t> </a:t>
            </a:r>
            <a:r>
              <a:rPr lang="da-DK" dirty="0" err="1"/>
              <a:t>Delegates</a:t>
            </a:r>
            <a:endParaRPr lang="da-DK" dirty="0"/>
          </a:p>
          <a:p>
            <a:pPr lvl="1"/>
            <a:r>
              <a:rPr lang="da-DK" dirty="0"/>
              <a:t>Hvad er det?</a:t>
            </a:r>
          </a:p>
          <a:p>
            <a:pPr lvl="2"/>
            <a:r>
              <a:rPr lang="da-DK" dirty="0"/>
              <a:t>Man kan kæde flere </a:t>
            </a:r>
            <a:r>
              <a:rPr lang="da-DK" dirty="0" err="1"/>
              <a:t>delegates</a:t>
            </a:r>
            <a:r>
              <a:rPr lang="da-DK" dirty="0"/>
              <a:t> sammen</a:t>
            </a:r>
          </a:p>
          <a:p>
            <a:pPr lvl="2"/>
            <a:r>
              <a:rPr lang="da-DK" dirty="0"/>
              <a:t>Man kan </a:t>
            </a:r>
            <a:r>
              <a:rPr lang="da-DK" dirty="0" err="1"/>
              <a:t>invoke</a:t>
            </a:r>
            <a:r>
              <a:rPr lang="da-DK" dirty="0"/>
              <a:t> alle ens </a:t>
            </a:r>
            <a:r>
              <a:rPr lang="da-DK" dirty="0" err="1"/>
              <a:t>delegates</a:t>
            </a:r>
            <a:r>
              <a:rPr lang="da-DK" dirty="0"/>
              <a:t> på en gang</a:t>
            </a:r>
          </a:p>
          <a:p>
            <a:pPr lvl="1"/>
            <a:r>
              <a:rPr lang="da-DK" dirty="0"/>
              <a:t>Ulemper</a:t>
            </a:r>
          </a:p>
          <a:p>
            <a:pPr lvl="2"/>
            <a:r>
              <a:rPr lang="da-DK" dirty="0"/>
              <a:t>Hvis der opstår en fejl, bliver alle resterende </a:t>
            </a:r>
            <a:r>
              <a:rPr lang="da-DK" dirty="0" err="1"/>
              <a:t>delegates</a:t>
            </a:r>
            <a:r>
              <a:rPr lang="da-DK" dirty="0"/>
              <a:t> skippet</a:t>
            </a:r>
          </a:p>
          <a:p>
            <a:pPr lvl="2"/>
            <a:r>
              <a:rPr lang="da-DK" dirty="0"/>
              <a:t>Det er kun værdien af den sidste metode der bliver gemt</a:t>
            </a:r>
          </a:p>
          <a:p>
            <a:pPr lvl="3"/>
            <a:r>
              <a:rPr lang="da-DK" dirty="0"/>
              <a:t>Dette kan medieres ved brug af ”</a:t>
            </a:r>
            <a:r>
              <a:rPr lang="da-DK" dirty="0" err="1"/>
              <a:t>ref</a:t>
            </a:r>
            <a:r>
              <a:rPr lang="da-DK" dirty="0"/>
              <a:t>”-variabler i ens </a:t>
            </a:r>
            <a:r>
              <a:rPr lang="da-DK" dirty="0" err="1"/>
              <a:t>delegate</a:t>
            </a:r>
            <a:r>
              <a:rPr lang="da-DK" dirty="0"/>
              <a:t> erklæring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71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C404-5E39-48AA-B2C4-8393BB2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nye?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3FA6DB-06DB-46A7-B1A9-70892C61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Event - ”Mere beskyttelse end blot en </a:t>
            </a:r>
            <a:r>
              <a:rPr lang="da-DK" dirty="0" err="1"/>
              <a:t>delegate</a:t>
            </a:r>
            <a:r>
              <a:rPr lang="da-DK" dirty="0"/>
              <a:t>”</a:t>
            </a:r>
          </a:p>
          <a:p>
            <a:pPr lvl="1"/>
            <a:r>
              <a:rPr lang="da-DK" dirty="0"/>
              <a:t>Kan ikke nulstille hele listen ved </a:t>
            </a:r>
            <a:br>
              <a:rPr lang="da-DK" dirty="0"/>
            </a:br>
            <a:r>
              <a:rPr lang="da-DK" dirty="0"/>
              <a:t>et uheld</a:t>
            </a:r>
          </a:p>
          <a:p>
            <a:pPr lvl="1"/>
            <a:r>
              <a:rPr lang="da-DK" dirty="0"/>
              <a:t>Kan ikke kaldes som en metode </a:t>
            </a:r>
            <a:br>
              <a:rPr lang="da-DK" dirty="0"/>
            </a:br>
            <a:r>
              <a:rPr lang="da-DK" dirty="0"/>
              <a:t>udenfor klassen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F7CB644A-F914-4608-9DCD-88301A4BF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421449"/>
              </p:ext>
            </p:extLst>
          </p:nvPr>
        </p:nvGraphicFramePr>
        <p:xfrm>
          <a:off x="6304547" y="2600743"/>
          <a:ext cx="3866147" cy="336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Bitmapbillede" r:id="rId4" imgW="2346840" imgH="2042280" progId="Paint.Picture">
                  <p:embed/>
                </p:oleObj>
              </mc:Choice>
              <mc:Fallback>
                <p:oleObj name="Bitmapbillede" r:id="rId4" imgW="2346840" imgH="2042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4547" y="2600743"/>
                        <a:ext cx="3866147" cy="3363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71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6A89-2349-4E53-B72C-4EBAF99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C79861-13B0-41D8-9A18-9F6D1167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11:05 </a:t>
            </a:r>
            <a:r>
              <a:rPr lang="da-DK" dirty="0">
                <a:sym typeface="Wingdings" panose="05000000000000000000" pitchFamily="2" charset="2"/>
              </a:rPr>
              <a:t> 11:10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Forbered: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skal vi præsentere dagens arbejde?”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”Hvem bliver tilbage?”</a:t>
            </a:r>
            <a:endParaRPr lang="da-DK" dirty="0"/>
          </a:p>
          <a:p>
            <a:r>
              <a:rPr lang="da-DK" dirty="0"/>
              <a:t>11:10 </a:t>
            </a:r>
            <a:r>
              <a:rPr lang="da-DK" dirty="0">
                <a:sym typeface="Wingdings" panose="05000000000000000000" pitchFamily="2" charset="2"/>
              </a:rPr>
              <a:t> 11:25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Præsentationsrunde efter ”tre til te”</a:t>
            </a:r>
          </a:p>
          <a:p>
            <a:r>
              <a:rPr lang="da-DK" dirty="0">
                <a:sym typeface="Wingdings" panose="05000000000000000000" pitchFamily="2" charset="2"/>
              </a:rPr>
              <a:t>11:25  11:30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Videndeling i gruppen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er de andre nået i mål?”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”Kan vi selv benytte noget af det vi har set?”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”Nogen vi skal kontakte?”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120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334</Words>
  <Application>Microsoft Office PowerPoint</Application>
  <PresentationFormat>Widescreen</PresentationFormat>
  <Paragraphs>77</Paragraphs>
  <Slides>10</Slides>
  <Notes>5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Bitmapbillede</vt:lpstr>
      <vt:lpstr>Paintbrush-billede</vt:lpstr>
      <vt:lpstr>PowerPoint-præsentation</vt:lpstr>
      <vt:lpstr>Plan for i dag</vt:lpstr>
      <vt:lpstr>Hvad har vi set på tidligere?</vt:lpstr>
      <vt:lpstr>Hvad har vi set på tidligere?</vt:lpstr>
      <vt:lpstr>Hvad har vi set på tidligere?</vt:lpstr>
      <vt:lpstr>Hvad er det nye?</vt:lpstr>
      <vt:lpstr>Dagens opgave</vt:lpstr>
      <vt:lpstr>Sæt i gang!</vt:lpstr>
      <vt:lpstr>Præsentation</vt:lpstr>
      <vt:lpstr>Næste gang: Ex35-MultipleChoice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588</cp:revision>
  <dcterms:created xsi:type="dcterms:W3CDTF">2021-08-24T08:25:38Z</dcterms:created>
  <dcterms:modified xsi:type="dcterms:W3CDTF">2021-12-02T20:32:42Z</dcterms:modified>
</cp:coreProperties>
</file>