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303" r:id="rId4"/>
    <p:sldId id="302" r:id="rId5"/>
    <p:sldId id="304" r:id="rId6"/>
    <p:sldId id="264" r:id="rId7"/>
    <p:sldId id="286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4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https://www.tutorialsteacher.com/articles/difference-between-delegate-and-event-csharp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84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05-12-2021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 smtClean="0"/>
              <a:t>Ex35 </a:t>
            </a:r>
            <a:r>
              <a:rPr lang="da-DK" sz="4800" dirty="0"/>
              <a:t>– </a:t>
            </a:r>
            <a:r>
              <a:rPr lang="da-DK" sz="4800" dirty="0" err="1" smtClean="0"/>
              <a:t>MultipleChoice</a:t>
            </a:r>
            <a:endParaRPr lang="da-DK" sz="48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2669628"/>
            <a:ext cx="5297212" cy="334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 smtClean="0"/>
              <a:t>Repetition af tidligere fagemner</a:t>
            </a:r>
          </a:p>
          <a:p>
            <a:pPr algn="l"/>
            <a:endParaRPr lang="da-DK" sz="2800" dirty="0" smtClean="0"/>
          </a:p>
          <a:p>
            <a:pPr algn="l"/>
            <a:r>
              <a:rPr lang="da-DK" sz="2800" dirty="0" smtClean="0"/>
              <a:t>Etablering </a:t>
            </a:r>
            <a:r>
              <a:rPr lang="da-DK" sz="2800" dirty="0" smtClean="0"/>
              <a:t>af Multiple Choice spørgsmål og svar</a:t>
            </a:r>
            <a:endParaRPr lang="da-DK" sz="2800" dirty="0"/>
          </a:p>
        </p:txBody>
      </p:sp>
      <p:pic>
        <p:nvPicPr>
          <p:cNvPr id="2050" name="Picture 2" descr="Professor: &amp;quot;The exam will include 60 multiple-choice questions.&amp;quot; Emails  prof: &amp;quot;Does this mean each question will have 60 choices?&amp;quot; - College  Freshman - quick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79" y="1727278"/>
            <a:ext cx="5698085" cy="45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45701"/>
              </p:ext>
            </p:extLst>
          </p:nvPr>
        </p:nvGraphicFramePr>
        <p:xfrm>
          <a:off x="1431471" y="1690686"/>
          <a:ext cx="9748158" cy="329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</a:t>
                      </a:r>
                      <a:r>
                        <a:rPr lang="da-DK" sz="2400" dirty="0" smtClean="0"/>
                        <a:t>– Videndel</a:t>
                      </a:r>
                      <a:r>
                        <a:rPr lang="da-DK" sz="2400" baseline="0" dirty="0" smtClean="0"/>
                        <a:t> dit overblik/mindmap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09:00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Lav spørgsmål og svar – Multiple Choice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</a:t>
                      </a:r>
                      <a:r>
                        <a:rPr lang="da-DK" sz="2400" dirty="0" smtClean="0"/>
                        <a:t>11:00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smtClean="0"/>
                        <a:t>Øvelse 2 –</a:t>
                      </a:r>
                      <a:r>
                        <a:rPr lang="da-DK" sz="2400" baseline="0" dirty="0" smtClean="0"/>
                        <a:t> Lav spørgsmål og svar – Multiple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 smtClean="0"/>
                        <a:t>Øvelse 3 – Løs tidligere opgaver eller projekt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/>
          <a:lstStyle/>
          <a:p>
            <a:r>
              <a:rPr lang="da-DK" dirty="0"/>
              <a:t>Event - ”Mere beskyttelse end blot en </a:t>
            </a:r>
            <a:r>
              <a:rPr lang="da-DK" dirty="0" smtClean="0"/>
              <a:t>delegate type”</a:t>
            </a:r>
            <a:endParaRPr lang="da-DK" dirty="0"/>
          </a:p>
          <a:p>
            <a:pPr lvl="1"/>
            <a:r>
              <a:rPr lang="da-DK" dirty="0"/>
              <a:t>Kan ikke nulstille </a:t>
            </a:r>
            <a:r>
              <a:rPr lang="da-DK" dirty="0" smtClean="0"/>
              <a:t>en delegate variable (hele listen) ved et </a:t>
            </a:r>
            <a:r>
              <a:rPr lang="da-DK" dirty="0"/>
              <a:t>uheld</a:t>
            </a:r>
          </a:p>
          <a:p>
            <a:pPr lvl="1"/>
            <a:r>
              <a:rPr lang="da-DK" dirty="0"/>
              <a:t>Kan ikke kaldes som en </a:t>
            </a:r>
            <a:r>
              <a:rPr lang="da-DK" dirty="0" smtClean="0"/>
              <a:t>metode udenfor klassen, der definerer event’et</a:t>
            </a:r>
          </a:p>
          <a:p>
            <a:pPr lvl="1"/>
            <a:r>
              <a:rPr lang="da-DK" dirty="0" smtClean="0"/>
              <a:t>Kan styre operatorerne += og -= med </a:t>
            </a:r>
            <a:r>
              <a:rPr lang="da-DK" dirty="0" err="1" smtClean="0"/>
              <a:t>add</a:t>
            </a:r>
            <a:r>
              <a:rPr lang="da-DK" dirty="0" smtClean="0"/>
              <a:t> og </a:t>
            </a:r>
            <a:r>
              <a:rPr lang="da-DK" dirty="0" err="1" smtClean="0"/>
              <a:t>remove</a:t>
            </a:r>
            <a:r>
              <a:rPr lang="da-DK" dirty="0" smtClean="0"/>
              <a:t> </a:t>
            </a:r>
            <a:r>
              <a:rPr lang="da-DK" dirty="0" err="1" smtClean="0"/>
              <a:t>accessors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878870" y="3568260"/>
            <a:ext cx="4775753" cy="19392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58"/>
          <a:stretch/>
        </p:blipFill>
        <p:spPr>
          <a:xfrm>
            <a:off x="6465118" y="3489432"/>
            <a:ext cx="4888682" cy="2018032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1699972" y="5957714"/>
            <a:ext cx="896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800" i="1" dirty="0"/>
              <a:t>(se også forklaring i videoen ”C# - Events vs Delegates.mp4</a:t>
            </a:r>
            <a:r>
              <a:rPr lang="da-DK" sz="2800" i="1" dirty="0" smtClean="0"/>
              <a:t>”)</a:t>
            </a:r>
            <a:endParaRPr lang="da-DK" sz="2800" i="1" dirty="0"/>
          </a:p>
        </p:txBody>
      </p:sp>
    </p:spTree>
    <p:extLst>
      <p:ext uri="{BB962C8B-B14F-4D97-AF65-F5344CB8AC3E}">
        <p14:creationId xmlns:p14="http://schemas.microsoft.com/office/powerpoint/2010/main" val="17382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97B7A-2A6E-4E61-9F98-12E2B1F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C6C401-54EB-4A6B-A463-55AFFC8D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Ingen nye fagemner</a:t>
            </a:r>
            <a:r>
              <a:rPr lang="da-DK" dirty="0" smtClean="0"/>
              <a:t>, men lav multiple choice spørgsmål og svar over alle tidligere fagemner</a:t>
            </a:r>
          </a:p>
          <a:p>
            <a:endParaRPr lang="da-DK" dirty="0"/>
          </a:p>
          <a:p>
            <a:r>
              <a:rPr lang="da-DK" dirty="0" smtClean="0"/>
              <a:t>Formkrav: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3758005" y="3706500"/>
            <a:ext cx="397760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3600" dirty="0"/>
              <a:t>Spørgsmålet?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3600" dirty="0"/>
              <a:t>Svar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3600" b="1" dirty="0"/>
              <a:t>Svar 2 (korrekt)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3600" dirty="0"/>
              <a:t>Svar </a:t>
            </a:r>
            <a:r>
              <a:rPr lang="da-DK" sz="3600" dirty="0" smtClean="0"/>
              <a:t>3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26411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97B7A-2A6E-4E61-9F98-12E2B1F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Multiple Choice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02" y="2938703"/>
            <a:ext cx="3810000" cy="14668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53" y="4785513"/>
            <a:ext cx="7581900" cy="15049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879" y="4609005"/>
            <a:ext cx="2838450" cy="15335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005" y="2597911"/>
            <a:ext cx="6367001" cy="151163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kstfelt 7"/>
          <p:cNvSpPr txBox="1"/>
          <p:nvPr/>
        </p:nvSpPr>
        <p:spPr>
          <a:xfrm>
            <a:off x="5231074" y="367249"/>
            <a:ext cx="2690646" cy="1323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4000" b="1" dirty="0" smtClean="0">
                <a:solidFill>
                  <a:srgbClr val="FF0000"/>
                </a:solidFill>
              </a:rPr>
              <a:t>UNDGÅ FØLGENDE</a:t>
            </a:r>
            <a:endParaRPr lang="da-D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Ex36-LinkedList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59AA510-7595-4F7F-A477-72269490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2" y="2212047"/>
            <a:ext cx="10288563" cy="28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223</Words>
  <Application>Microsoft Office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Plan for i dag</vt:lpstr>
      <vt:lpstr>Hvad har vi set på tidligere?</vt:lpstr>
      <vt:lpstr>Hvad er det nye?</vt:lpstr>
      <vt:lpstr>Multiple Choice</vt:lpstr>
      <vt:lpstr>Dagens opgave</vt:lpstr>
      <vt:lpstr>Sæt i gang!</vt:lpstr>
      <vt:lpstr>Næste gang: Ex36-LinkedList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594</cp:revision>
  <dcterms:created xsi:type="dcterms:W3CDTF">2021-08-24T08:25:38Z</dcterms:created>
  <dcterms:modified xsi:type="dcterms:W3CDTF">2021-12-05T12:53:23Z</dcterms:modified>
</cp:coreProperties>
</file>