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93" r:id="rId3"/>
    <p:sldId id="289" r:id="rId4"/>
    <p:sldId id="292" r:id="rId5"/>
    <p:sldId id="288" r:id="rId6"/>
    <p:sldId id="264" r:id="rId7"/>
    <p:sldId id="286" r:id="rId8"/>
    <p:sldId id="262" r:id="rId9"/>
    <p:sldId id="291" r:id="rId10"/>
    <p:sldId id="259" r:id="rId1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C957"/>
    <a:srgbClr val="A1D57D"/>
    <a:srgbClr val="A7D389"/>
    <a:srgbClr val="BBD9AB"/>
    <a:srgbClr val="B7D7A5"/>
    <a:srgbClr val="99FF33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05" autoAdjust="0"/>
  </p:normalViewPr>
  <p:slideViewPr>
    <p:cSldViewPr snapToGrid="0">
      <p:cViewPr varScale="1">
        <p:scale>
          <a:sx n="48" d="100"/>
          <a:sy n="48" d="100"/>
        </p:scale>
        <p:origin x="53" y="61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0D3B4-F0CB-476A-8CF0-76880940D6A3}" type="datetimeFigureOut">
              <a:rPr lang="da-DK" smtClean="0"/>
              <a:t>07-11-2021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BE309-EE93-483B-B6C8-551CC064C9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2314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4179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70374-F908-470A-98B8-6E7E267882AB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8180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705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2194AE-F56F-47D2-B77A-935AC69B6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B226FD5-48CF-4B8C-9A00-77E7799B2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D4CB7A-D562-4A3A-B518-DFCFA59EC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07-11-2021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37847D3-A904-4F9E-94BC-7E02EF79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626EBBB-78EB-407E-8FB6-DE2D323E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94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975284-A7E7-4E4F-BC59-87C01ED0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64227FC-E157-477C-AE2D-99AD8F0AC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A3502E2-D8D6-451E-BA06-0FBE67D37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07-11-2021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CE82D2F-D8E9-4292-AB7F-12B10CAF1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D387934-4CBC-4950-AD95-86BA611F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496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B210F8B-9BBF-44D1-8E7C-92A88C3DC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F812AA1-E908-4BCB-A226-37E2D527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C786114-8773-418A-80C9-274D54A0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07-11-2021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1822C57-6D2A-4868-856B-EFB0731E6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6E0FE71-3D01-4156-9B05-0FC1CBE8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92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DBCB1D-99F6-4CAA-A6FA-A8D5EA28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3CE5A3-34AD-4594-98FF-6E27FEA8A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75E958-6CBD-4049-AA05-3EECD0137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07-11-2021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93BEC23-02FE-45A4-A856-A79B98D7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2FD731C-1A12-4BF6-8C51-A0BF042A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29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64A93-4BA7-499B-BB3C-525E78BC3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93C1704-3E57-4684-ADB2-595A7D14F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885D821-AAB0-405B-A134-4D9A993D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07-11-2021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1AAD029-9D42-4B0A-B889-06CA0890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39D0AFF-496A-4395-95B9-34CDE028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749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66384-ACF1-437E-9247-22E1F41F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8D46B8B-32D8-4813-9A2A-E58B1FFF6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2FB9040-B56A-4A2D-8ECA-63C575141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19DB7F1-015B-4973-B2EF-11B476AA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07-11-2021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5A5E356-AA69-4A37-A05F-EF4F6092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A8D7CCF-7C7C-4D19-A779-795D1144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467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42BB1-9D71-4756-BB80-E60A1856F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CEB711F-2D24-4425-AC7B-9CE3AE252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99D9C0C-714D-4E4C-86B7-05B2324C2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6CE5C80-02C2-4970-930C-F56DB6445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237469A5-44E7-4F79-899D-92A7EBA95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4076B8C0-1184-4717-A0A3-C279CA3D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07-11-2021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3CCF9D08-47FE-4BE9-BB1C-B7AD6DFDD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E31DBEDD-1634-43C6-8D27-69F321A9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264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2AC7C-FDC5-4645-B4C6-6166E0F1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59D57318-DB37-41F6-AC70-0426AB31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07-11-2021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0C1057A-EB9E-45C0-A010-71E25F52D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40F8610-209F-4CD5-AE5D-B58D848A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15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3B3B30E2-BF2A-45B6-A3EE-010127A9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07-11-2021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EF3D4C04-0902-4DA0-9C47-6F184104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F2E5421-C70A-478C-93B4-3723A802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978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4E70C5-C6B7-4293-B2F9-4A102FAB4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107638E-2418-4400-82E5-13C02FBF7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2BD0897-0ECD-495E-AEB6-B4B60C8A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FE95B69-E91B-44C8-A651-B820D91E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07-11-2021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F569BA3-47A8-45E0-8678-21187939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1563CA0-C560-4A0C-B94C-7127C49C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0702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81BDF8-30DA-46A2-9A8B-2B439363F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9B813A4B-CC57-4C57-A7B7-83BD283DD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AB691B4-9B48-4D3E-B854-62F7B9924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1A1C1C4-8204-41E5-9A39-37A97EA1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07-11-2021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E78EF3C-477C-4503-A2C9-F6ED43F3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0937D8C-A980-463D-9851-3E49305E3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035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943E9B19-36FC-4B41-A987-022C998AB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6C594B8-0843-405E-AB1B-449848E08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64323E8-9C3A-4355-B51C-CAD9C6D8E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F64D1-E85E-4CD5-9ACA-EDF39BAE8849}" type="datetimeFigureOut">
              <a:rPr lang="da-DK" smtClean="0"/>
              <a:t>07-11-2021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9CF9746-4026-428C-B1CA-3DA8FC1A1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B0E27DB-F173-4D83-B7AF-58B97EA8F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208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7.bin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E30A98F2-2073-40D9-B6D1-6D273D73D2DB}"/>
              </a:ext>
            </a:extLst>
          </p:cNvPr>
          <p:cNvSpPr txBox="1">
            <a:spLocks/>
          </p:cNvSpPr>
          <p:nvPr/>
        </p:nvSpPr>
        <p:spPr>
          <a:xfrm>
            <a:off x="630620" y="393403"/>
            <a:ext cx="11210013" cy="11559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a-DK" dirty="0"/>
              <a:t>WPF Simple GUI</a:t>
            </a:r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68BD882C-CB08-4569-991A-22CC6191F1A2}"/>
              </a:ext>
            </a:extLst>
          </p:cNvPr>
          <p:cNvSpPr txBox="1">
            <a:spLocks/>
          </p:cNvSpPr>
          <p:nvPr/>
        </p:nvSpPr>
        <p:spPr>
          <a:xfrm>
            <a:off x="798788" y="1965434"/>
            <a:ext cx="5297212" cy="4052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a-DK" sz="2800" dirty="0"/>
              <a:t>Strukturen af en WPF Applikation</a:t>
            </a:r>
          </a:p>
          <a:p>
            <a:pPr algn="l"/>
            <a:r>
              <a:rPr lang="da-DK" sz="2800" dirty="0"/>
              <a:t>XAML</a:t>
            </a:r>
          </a:p>
          <a:p>
            <a:pPr algn="l"/>
            <a:r>
              <a:rPr lang="da-DK" sz="2800" dirty="0"/>
              <a:t>Basale UI-kontroller</a:t>
            </a: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91D85AEB-1504-4347-9743-AE31615338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307" y="840519"/>
            <a:ext cx="5708073" cy="570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6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0B470-E707-4CDC-91A9-0C30FCB7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Næste gang: Ex25-WPFDialogueGUI</a:t>
            </a:r>
          </a:p>
        </p:txBody>
      </p:sp>
      <p:sp>
        <p:nvSpPr>
          <p:cNvPr id="6" name="Pladsholder til indhold 2">
            <a:extLst>
              <a:ext uri="{FF2B5EF4-FFF2-40B4-BE49-F238E27FC236}">
                <a16:creationId xmlns:a16="http://schemas.microsoft.com/office/drawing/2014/main" id="{640FB85E-C0C8-475B-BE60-98C352A28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255"/>
            <a:ext cx="10663989" cy="49518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dirty="0"/>
              <a:t>Forberedelsen er på ItsLearning:</a:t>
            </a:r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r>
              <a:rPr lang="da-DK" b="1" dirty="0"/>
              <a:t>OBS:</a:t>
            </a:r>
            <a:r>
              <a:rPr lang="da-DK" dirty="0"/>
              <a:t> Der kan forekomme ændringer i planen</a:t>
            </a:r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EFABD526-2484-4CD3-AA61-280039E77A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846020"/>
              </p:ext>
            </p:extLst>
          </p:nvPr>
        </p:nvGraphicFramePr>
        <p:xfrm>
          <a:off x="1496008" y="2306386"/>
          <a:ext cx="9026023" cy="3597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Bitmapbillede" r:id="rId4" imgW="4739760" imgH="1889640" progId="Paint.Picture">
                  <p:embed/>
                </p:oleObj>
              </mc:Choice>
              <mc:Fallback>
                <p:oleObj name="Bitmapbillede" r:id="rId4" imgW="4739760" imgH="18896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96008" y="2306386"/>
                        <a:ext cx="9026023" cy="3597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648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792CB4-8987-473B-B400-A2BC3468B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Fra tidligere: Value types, reference types</a:t>
            </a:r>
          </a:p>
        </p:txBody>
      </p:sp>
      <p:graphicFrame>
        <p:nvGraphicFramePr>
          <p:cNvPr id="3" name="Objekt 2">
            <a:extLst>
              <a:ext uri="{FF2B5EF4-FFF2-40B4-BE49-F238E27FC236}">
                <a16:creationId xmlns:a16="http://schemas.microsoft.com/office/drawing/2014/main" id="{CF2C6FF5-F9D2-4A4D-8FBE-D482E96EBD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468325"/>
              </p:ext>
            </p:extLst>
          </p:nvPr>
        </p:nvGraphicFramePr>
        <p:xfrm>
          <a:off x="1607871" y="1690688"/>
          <a:ext cx="8976258" cy="4711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Bitmapbillede" r:id="rId3" imgW="13830480" imgH="7277040" progId="Paint.Picture">
                  <p:embed/>
                </p:oleObj>
              </mc:Choice>
              <mc:Fallback>
                <p:oleObj name="Bitmapbillede" r:id="rId3" imgW="13830480" imgH="72770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7871" y="1690688"/>
                        <a:ext cx="8976258" cy="47119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C1E52D0B-99A1-4941-BD32-62C4109E71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197727"/>
              </p:ext>
            </p:extLst>
          </p:nvPr>
        </p:nvGraphicFramePr>
        <p:xfrm>
          <a:off x="7573240" y="2681359"/>
          <a:ext cx="2542258" cy="1277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Bitmapbillede" r:id="rId5" imgW="4381560" imgH="2202120" progId="Paint.Picture">
                  <p:embed/>
                </p:oleObj>
              </mc:Choice>
              <mc:Fallback>
                <p:oleObj name="Bitmapbillede" r:id="rId5" imgW="4381560" imgH="22021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73240" y="2681359"/>
                        <a:ext cx="2542258" cy="1277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6D3BCF6E-8BD6-4333-8093-A891307A77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231863"/>
              </p:ext>
            </p:extLst>
          </p:nvPr>
        </p:nvGraphicFramePr>
        <p:xfrm>
          <a:off x="1681596" y="4439056"/>
          <a:ext cx="3283378" cy="1650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Bitmapbillede" r:id="rId7" imgW="4381560" imgH="2202120" progId="Paint.Picture">
                  <p:embed/>
                </p:oleObj>
              </mc:Choice>
              <mc:Fallback>
                <p:oleObj name="Bitmapbillede" r:id="rId7" imgW="4381560" imgH="22021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596" y="4439056"/>
                        <a:ext cx="3283378" cy="16500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A3CB3A84-3958-4347-AA31-BF15A64CDA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4023059"/>
              </p:ext>
            </p:extLst>
          </p:nvPr>
        </p:nvGraphicFramePr>
        <p:xfrm>
          <a:off x="7300750" y="4582406"/>
          <a:ext cx="3283379" cy="1650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Bitmapbillede" r:id="rId8" imgW="4381560" imgH="2202120" progId="Paint.Picture">
                  <p:embed/>
                </p:oleObj>
              </mc:Choice>
              <mc:Fallback>
                <p:oleObj name="Bitmapbillede" r:id="rId8" imgW="4381560" imgH="22021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00750" y="4582406"/>
                        <a:ext cx="3283379" cy="16500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230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2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7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792CB4-8987-473B-B400-A2BC3468B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Det nye - WPF – mix af kode og XAML</a:t>
            </a:r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7DE68831-1383-4FDC-8C95-6F064C962C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337685"/>
              </p:ext>
            </p:extLst>
          </p:nvPr>
        </p:nvGraphicFramePr>
        <p:xfrm>
          <a:off x="2951746" y="1690687"/>
          <a:ext cx="5951621" cy="4490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Bitmapbillede" r:id="rId3" imgW="9319320" imgH="7048440" progId="Paint.Picture">
                  <p:embed/>
                </p:oleObj>
              </mc:Choice>
              <mc:Fallback>
                <p:oleObj name="Bitmapbillede" r:id="rId3" imgW="9319320" imgH="70484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51746" y="1690687"/>
                        <a:ext cx="5951621" cy="4490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1212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4B6BA7-E597-4BE1-B523-11CE6E68A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Toolbox</a:t>
            </a:r>
            <a:r>
              <a:rPr lang="da-DK" dirty="0"/>
              <a:t> – Hvor er du?</a:t>
            </a:r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69CA4DF1-A797-4D04-BAB8-86BDE96FAF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346438"/>
              </p:ext>
            </p:extLst>
          </p:nvPr>
        </p:nvGraphicFramePr>
        <p:xfrm>
          <a:off x="1975949" y="3147940"/>
          <a:ext cx="3126764" cy="1185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Bitmapbillede" r:id="rId3" imgW="2331922" imgH="883810" progId="Paint.Picture">
                  <p:embed/>
                </p:oleObj>
              </mc:Choice>
              <mc:Fallback>
                <p:oleObj name="Bitmapbillede" r:id="rId3" imgW="2331922" imgH="883810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5949" y="3147940"/>
                        <a:ext cx="3126764" cy="11855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763156E4-87A6-4132-A248-2C2FB08855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432621"/>
              </p:ext>
            </p:extLst>
          </p:nvPr>
        </p:nvGraphicFramePr>
        <p:xfrm>
          <a:off x="6760008" y="2443307"/>
          <a:ext cx="3368675" cy="275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Bitmapbillede" r:id="rId5" imgW="3368332" imgH="2750476" progId="Paint.Picture">
                  <p:embed/>
                </p:oleObj>
              </mc:Choice>
              <mc:Fallback>
                <p:oleObj name="Bitmapbillede" r:id="rId5" imgW="3368332" imgH="2750476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0008" y="2443307"/>
                        <a:ext cx="3368675" cy="2751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ladsholder til indhold 4">
            <a:extLst>
              <a:ext uri="{FF2B5EF4-FFF2-40B4-BE49-F238E27FC236}">
                <a16:creationId xmlns:a16="http://schemas.microsoft.com/office/drawing/2014/main" id="{8FA0A0BD-6E5C-4240-A893-BC9744FA0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a-DK" dirty="0"/>
              <a:t>View --&gt; </a:t>
            </a:r>
            <a:r>
              <a:rPr lang="da-DK" dirty="0" err="1"/>
              <a:t>Toolbox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55490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A561F-2EBF-4AED-800E-8CDF310E5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Plan for i dag</a:t>
            </a: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578323D5-CF0A-4C05-A82A-64CBF1C4F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258655"/>
              </p:ext>
            </p:extLst>
          </p:nvPr>
        </p:nvGraphicFramePr>
        <p:xfrm>
          <a:off x="1431471" y="1690686"/>
          <a:ext cx="9748158" cy="32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5417">
                  <a:extLst>
                    <a:ext uri="{9D8B030D-6E8A-4147-A177-3AD203B41FA5}">
                      <a16:colId xmlns:a16="http://schemas.microsoft.com/office/drawing/2014/main" val="3514400271"/>
                    </a:ext>
                  </a:extLst>
                </a:gridCol>
                <a:gridCol w="6122741">
                  <a:extLst>
                    <a:ext uri="{9D8B030D-6E8A-4147-A177-3AD203B41FA5}">
                      <a16:colId xmlns:a16="http://schemas.microsoft.com/office/drawing/2014/main" val="2032630198"/>
                    </a:ext>
                  </a:extLst>
                </a:gridCol>
              </a:tblGrid>
              <a:tr h="471360">
                <a:tc>
                  <a:txBody>
                    <a:bodyPr/>
                    <a:lstStyle/>
                    <a:p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684956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08:15 – 08:30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Introduktion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130290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08:30 – 08:45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Terminologi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009533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08:45 – 09:45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Øvelse 2 –</a:t>
                      </a:r>
                      <a:r>
                        <a:rPr lang="da-DK" sz="2400" baseline="0" dirty="0"/>
                        <a:t> WPF GUI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934295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09:45 – 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Pause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798652"/>
                  </a:ext>
                </a:extLst>
              </a:tr>
              <a:tr h="155546">
                <a:tc>
                  <a:txBody>
                    <a:bodyPr/>
                    <a:lstStyle/>
                    <a:p>
                      <a:r>
                        <a:rPr lang="da-DK" sz="2400" dirty="0"/>
                        <a:t>10:00 – 11:10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Øvelse 3 –</a:t>
                      </a:r>
                      <a:r>
                        <a:rPr lang="da-DK" sz="2400" baseline="0" dirty="0"/>
                        <a:t> </a:t>
                      </a:r>
                      <a:r>
                        <a:rPr lang="da-DK" sz="2400" dirty="0"/>
                        <a:t>Interaktiv GUI</a:t>
                      </a:r>
                      <a:endParaRPr lang="da-DK" sz="2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889556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11:10 – 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Opsummering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801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483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21C60-0830-4BF6-8453-47847BA0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Dagens opgave</a:t>
            </a:r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DB9A306B-7FA0-425A-BE2B-E6F51CC54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Gennemgang af dagens opgave</a:t>
            </a:r>
          </a:p>
          <a:p>
            <a:r>
              <a:rPr lang="da-DK" dirty="0"/>
              <a:t>Spørgsmål til opgaven</a:t>
            </a:r>
          </a:p>
        </p:txBody>
      </p:sp>
    </p:spTree>
    <p:extLst>
      <p:ext uri="{BB962C8B-B14F-4D97-AF65-F5344CB8AC3E}">
        <p14:creationId xmlns:p14="http://schemas.microsoft.com/office/powerpoint/2010/main" val="1826502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1128E024-6B11-41AC-9BBC-94268C63D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/>
              <a:t>Sæt i gang!</a:t>
            </a:r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D7591713-668C-4007-998F-0E5983A42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Kom til os, hvis I har spørgsmål</a:t>
            </a:r>
          </a:p>
          <a:p>
            <a:r>
              <a:rPr lang="da-DK" dirty="0"/>
              <a:t>Sæt i gang med dagens opgave</a:t>
            </a:r>
          </a:p>
        </p:txBody>
      </p:sp>
    </p:spTree>
    <p:extLst>
      <p:ext uri="{BB962C8B-B14F-4D97-AF65-F5344CB8AC3E}">
        <p14:creationId xmlns:p14="http://schemas.microsoft.com/office/powerpoint/2010/main" val="3487926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517C11-2AFC-420B-8A09-629C2B1FF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/>
              <a:t>Opsummering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35F2B44-9F94-4452-93DB-79AB960E0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a-DK" dirty="0"/>
              <a:t>Hvor langt nåede I med dagens øvelser?</a:t>
            </a:r>
          </a:p>
          <a:p>
            <a:r>
              <a:rPr lang="da-DK" dirty="0"/>
              <a:t>Stødte I på problemer, som I ikke fik løst?</a:t>
            </a:r>
          </a:p>
          <a:p>
            <a:r>
              <a:rPr lang="da-DK" dirty="0"/>
              <a:t>Har nogen lyst til at vise deres produkt? (kort!)</a:t>
            </a:r>
          </a:p>
        </p:txBody>
      </p:sp>
    </p:spTree>
    <p:extLst>
      <p:ext uri="{BB962C8B-B14F-4D97-AF65-F5344CB8AC3E}">
        <p14:creationId xmlns:p14="http://schemas.microsoft.com/office/powerpoint/2010/main" val="2991712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72575B-CE77-41EB-8809-1B2D6AAD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Hjemmeprojekt - Genvisit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EB72361-1B50-4460-BC3D-6697CD041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Det er en god idé at se tilbage på et tidligere projekt og overveje:</a:t>
            </a:r>
          </a:p>
          <a:p>
            <a:pPr lvl="1"/>
            <a:r>
              <a:rPr lang="da-DK" dirty="0"/>
              <a:t>”Vil det give god mening, at jeg re-implementerede dette projekt med GUI?”</a:t>
            </a:r>
          </a:p>
          <a:p>
            <a:pPr marL="457200" lvl="1" indent="0">
              <a:buNone/>
            </a:pPr>
            <a:endParaRPr lang="da-DK" dirty="0"/>
          </a:p>
          <a:p>
            <a:pPr marL="457200" lvl="1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54533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3821</TotalTime>
  <Words>186</Words>
  <Application>Microsoft Office PowerPoint</Application>
  <PresentationFormat>Widescreen</PresentationFormat>
  <Paragraphs>49</Paragraphs>
  <Slides>10</Slides>
  <Notes>3</Notes>
  <HiddenSlides>0</HiddenSlides>
  <MMClips>0</MMClips>
  <ScaleCrop>false</ScaleCrop>
  <HeadingPairs>
    <vt:vector size="8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Integrerede OLE-servere</vt:lpstr>
      </vt:variant>
      <vt:variant>
        <vt:i4>2</vt:i4>
      </vt:variant>
      <vt:variant>
        <vt:lpstr>Slidetitler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Office-tema</vt:lpstr>
      <vt:lpstr>Bitmapbillede</vt:lpstr>
      <vt:lpstr>Paintbrush-billede</vt:lpstr>
      <vt:lpstr>PowerPoint-præsentation</vt:lpstr>
      <vt:lpstr>Fra tidligere: Value types, reference types</vt:lpstr>
      <vt:lpstr>Det nye - WPF – mix af kode og XAML</vt:lpstr>
      <vt:lpstr>Toolbox – Hvor er du?</vt:lpstr>
      <vt:lpstr>Plan for i dag</vt:lpstr>
      <vt:lpstr>Dagens opgave</vt:lpstr>
      <vt:lpstr>Sæt i gang!</vt:lpstr>
      <vt:lpstr>Opsummering</vt:lpstr>
      <vt:lpstr>Hjemmeprojekt - Genvisit</vt:lpstr>
      <vt:lpstr>Næste gang: Ex25-WPFDialogueGUI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program</dc:title>
  <dc:creator>Leif Kildelund</dc:creator>
  <cp:lastModifiedBy>Leif Kildelund</cp:lastModifiedBy>
  <cp:revision>463</cp:revision>
  <dcterms:created xsi:type="dcterms:W3CDTF">2021-08-24T08:25:38Z</dcterms:created>
  <dcterms:modified xsi:type="dcterms:W3CDTF">2021-11-07T14:04:02Z</dcterms:modified>
</cp:coreProperties>
</file>