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96" r:id="rId4"/>
    <p:sldId id="297" r:id="rId5"/>
    <p:sldId id="288" r:id="rId6"/>
    <p:sldId id="264" r:id="rId7"/>
    <p:sldId id="286" r:id="rId8"/>
    <p:sldId id="294" r:id="rId9"/>
    <p:sldId id="295" r:id="rId10"/>
    <p:sldId id="262" r:id="rId11"/>
    <p:sldId id="259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dki@ucl.dk" TargetMode="External"/><Relationship Id="rId2" Type="http://schemas.openxmlformats.org/officeDocument/2006/relationships/hyperlink" Target="mailto:jbro@ucl.d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/>
              <a:t>WPF Dialog GUI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5297212" cy="405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/>
              <a:t>Strukturen af en WPF Applikation</a:t>
            </a:r>
          </a:p>
          <a:p>
            <a:pPr algn="l"/>
            <a:r>
              <a:rPr lang="da-DK" sz="2800" dirty="0"/>
              <a:t>XAML</a:t>
            </a:r>
          </a:p>
          <a:p>
            <a:pPr algn="l"/>
            <a:r>
              <a:rPr lang="da-DK" sz="2800" dirty="0"/>
              <a:t>Basale UI-kontroller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6E8FAE7-9CA5-4E2B-BB95-51C9E6377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26" y="682362"/>
            <a:ext cx="5782235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problemer, som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Ex26-WPFTusindfrydGUI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5"/>
            <a:ext cx="10663989" cy="4951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8C6BD839-5B90-4D24-A9CA-14643DA5D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29197"/>
              </p:ext>
            </p:extLst>
          </p:nvPr>
        </p:nvGraphicFramePr>
        <p:xfrm>
          <a:off x="1831974" y="2744537"/>
          <a:ext cx="8027849" cy="267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Bitmapbillede" r:id="rId4" imgW="4869360" imgH="1623240" progId="Paint.Picture">
                  <p:embed/>
                </p:oleObj>
              </mc:Choice>
              <mc:Fallback>
                <p:oleObj name="Bitmapbillede" r:id="rId4" imgW="4869360" imgH="1623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1974" y="2744537"/>
                        <a:ext cx="8027849" cy="267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E4AD-AC16-4C32-8D73-D8B74855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Relative </a:t>
            </a:r>
            <a:r>
              <a:rPr lang="da-DK" dirty="0" err="1"/>
              <a:t>path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Absolute</a:t>
            </a:r>
            <a:r>
              <a:rPr lang="da-DK" dirty="0"/>
              <a:t> </a:t>
            </a:r>
            <a:r>
              <a:rPr lang="da-DK" dirty="0" err="1"/>
              <a:t>path</a:t>
            </a:r>
            <a:r>
              <a:rPr lang="da-DK" dirty="0"/>
              <a:t>?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4BEABD86-3E2A-4AD7-9654-6B38F0887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209836"/>
              </p:ext>
            </p:extLst>
          </p:nvPr>
        </p:nvGraphicFramePr>
        <p:xfrm>
          <a:off x="1017465" y="1851109"/>
          <a:ext cx="10157070" cy="403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Bitmapbillede" r:id="rId3" imgW="6576120" imgH="2613600" progId="Paint.Picture">
                  <p:embed/>
                </p:oleObj>
              </mc:Choice>
              <mc:Fallback>
                <p:oleObj name="Bitmapbillede" r:id="rId3" imgW="6576120" imgH="261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465" y="1851109"/>
                        <a:ext cx="10157070" cy="403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5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4D1A6-3E58-46CF-8B59-1D5F6583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Hvilke events er der?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F476F1-9E6E-4F3E-AF2C-CFA4AC39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 </a:t>
            </a:r>
            <a:r>
              <a:rPr lang="da-DK" dirty="0">
                <a:sym typeface="Wingdings" panose="05000000000000000000" pitchFamily="2" charset="2"/>
              </a:rPr>
              <a:t> Properties </a:t>
            </a:r>
            <a:r>
              <a:rPr lang="da-DK" dirty="0" err="1">
                <a:sym typeface="Wingdings" panose="05000000000000000000" pitchFamily="2" charset="2"/>
              </a:rPr>
              <a:t>window</a:t>
            </a:r>
            <a:endParaRPr lang="da-DK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BCF00DDF-7A79-4109-9247-260F966CF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164990"/>
              </p:ext>
            </p:extLst>
          </p:nvPr>
        </p:nvGraphicFramePr>
        <p:xfrm>
          <a:off x="838200" y="2948998"/>
          <a:ext cx="4547092" cy="322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Bitmapbillede" r:id="rId3" imgW="3048120" imgH="2163960" progId="Paint.Picture">
                  <p:embed/>
                </p:oleObj>
              </mc:Choice>
              <mc:Fallback>
                <p:oleObj name="Bitmapbillede" r:id="rId3" imgW="3048120" imgH="2163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948998"/>
                        <a:ext cx="4547092" cy="322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C67E8DAE-EE97-4787-A4E1-A091E9200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163723"/>
              </p:ext>
            </p:extLst>
          </p:nvPr>
        </p:nvGraphicFramePr>
        <p:xfrm>
          <a:off x="7243069" y="2948999"/>
          <a:ext cx="4110731" cy="322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Bitmapbillede" r:id="rId5" imgW="2949120" imgH="2316600" progId="Paint.Picture">
                  <p:embed/>
                </p:oleObj>
              </mc:Choice>
              <mc:Fallback>
                <p:oleObj name="Bitmapbillede" r:id="rId5" imgW="2949120" imgH="2316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069" y="2948999"/>
                        <a:ext cx="4110731" cy="322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26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E2746-CA0A-4367-A580-321F7C5F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nye – </a:t>
            </a:r>
            <a:r>
              <a:rPr lang="da-DK" dirty="0" err="1"/>
              <a:t>custom</a:t>
            </a:r>
            <a:r>
              <a:rPr lang="da-DK" dirty="0"/>
              <a:t> input dialog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A561D92-9C5E-4D62-BEB7-212EF4B7F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189173"/>
              </p:ext>
            </p:extLst>
          </p:nvPr>
        </p:nvGraphicFramePr>
        <p:xfrm>
          <a:off x="838200" y="1825625"/>
          <a:ext cx="10708489" cy="188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Bitmapbillede" r:id="rId3" imgW="7139880" imgH="1257480" progId="Paint.Picture">
                  <p:embed/>
                </p:oleObj>
              </mc:Choice>
              <mc:Fallback>
                <p:oleObj name="Bitmapbillede" r:id="rId3" imgW="7139880" imgH="1257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10708489" cy="1885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8B754643-252E-4551-B460-E3A319FD1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737563"/>
              </p:ext>
            </p:extLst>
          </p:nvPr>
        </p:nvGraphicFramePr>
        <p:xfrm>
          <a:off x="838200" y="4904957"/>
          <a:ext cx="7424160" cy="127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Bitmapbillede" r:id="rId5" imgW="4762440" imgH="815400" progId="Paint.Picture">
                  <p:embed/>
                </p:oleObj>
              </mc:Choice>
              <mc:Fallback>
                <p:oleObj name="Bitmapbillede" r:id="rId5" imgW="4762440" imgH="815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904957"/>
                        <a:ext cx="7424160" cy="1272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24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66278"/>
              </p:ext>
            </p:extLst>
          </p:nvPr>
        </p:nvGraphicFramePr>
        <p:xfrm>
          <a:off x="1431471" y="1690686"/>
          <a:ext cx="9748158" cy="32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08:45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Tusindfryd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dirty="0"/>
                        <a:t>Tusindfryd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6A89-2349-4E53-B72C-4EBAF99E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C79861-13B0-41D8-9A18-9F6D1167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11:00 </a:t>
            </a:r>
            <a:r>
              <a:rPr lang="da-DK" dirty="0">
                <a:sym typeface="Wingdings" panose="05000000000000000000" pitchFamily="2" charset="2"/>
              </a:rPr>
              <a:t> 11:10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Forbered: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skal vi præsentere dagens arbejde?”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”Hvem bliver tilbage?”</a:t>
            </a:r>
            <a:endParaRPr lang="da-DK" dirty="0"/>
          </a:p>
          <a:p>
            <a:r>
              <a:rPr lang="da-DK" dirty="0"/>
              <a:t>11:10 </a:t>
            </a:r>
            <a:r>
              <a:rPr lang="da-DK" dirty="0">
                <a:sym typeface="Wingdings" panose="05000000000000000000" pitchFamily="2" charset="2"/>
              </a:rPr>
              <a:t> 11:24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Præsentationsrunde efter ”tre til te”</a:t>
            </a:r>
          </a:p>
          <a:p>
            <a:r>
              <a:rPr lang="da-DK" dirty="0">
                <a:sym typeface="Wingdings" panose="05000000000000000000" pitchFamily="2" charset="2"/>
              </a:rPr>
              <a:t>11:24  11:29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Videndeling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er de andre nået i mål?”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”Kan vi selv benytte noget af det vi har set?”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”Nogen vi skal kontakte?”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12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D2F2-DAD1-45B5-9857-C982E84E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Hov, der er emner vi ikke har styr på!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D55E58-6202-4CC2-B5C3-95C26CF3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Er der noget I (som hold) generelt har udfordringer med?</a:t>
            </a:r>
          </a:p>
          <a:p>
            <a:r>
              <a:rPr lang="da-DK" dirty="0"/>
              <a:t>Skal vi gennemgå noget i plenum næste gang?</a:t>
            </a:r>
          </a:p>
          <a:p>
            <a:r>
              <a:rPr lang="da-DK" dirty="0"/>
              <a:t>Forslag til forbedringer?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Send gerne en e-mail til os (begge to) med forslag:</a:t>
            </a:r>
          </a:p>
          <a:p>
            <a:pPr lvl="1"/>
            <a:r>
              <a:rPr lang="da-DK" dirty="0"/>
              <a:t>Jan: </a:t>
            </a:r>
            <a:r>
              <a:rPr lang="da-DK" dirty="0">
                <a:hlinkClick r:id="rId2"/>
              </a:rPr>
              <a:t>jbro@ucl.dk</a:t>
            </a:r>
            <a:endParaRPr lang="da-DK" dirty="0"/>
          </a:p>
          <a:p>
            <a:pPr lvl="1"/>
            <a:r>
              <a:rPr lang="da-DK" dirty="0"/>
              <a:t>Leif: </a:t>
            </a:r>
            <a:r>
              <a:rPr lang="da-DK" dirty="0">
                <a:hlinkClick r:id="rId3"/>
              </a:rPr>
              <a:t>ldki@ucl.dk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61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269</Words>
  <Application>Microsoft Office PowerPoint</Application>
  <PresentationFormat>Widescreen</PresentationFormat>
  <Paragraphs>67</Paragraphs>
  <Slides>11</Slides>
  <Notes>3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Bitmapbillede</vt:lpstr>
      <vt:lpstr>PowerPoint-præsentation</vt:lpstr>
      <vt:lpstr>Relative path vs Absolute path?</vt:lpstr>
      <vt:lpstr>Hvilke events er der?</vt:lpstr>
      <vt:lpstr>Det nye – custom input dialog</vt:lpstr>
      <vt:lpstr>Plan for i dag</vt:lpstr>
      <vt:lpstr>Dagens opgave</vt:lpstr>
      <vt:lpstr>Sæt i gang!</vt:lpstr>
      <vt:lpstr>Præsentation</vt:lpstr>
      <vt:lpstr>Hov, der er emner vi ikke har styr på!</vt:lpstr>
      <vt:lpstr>Opsummering</vt:lpstr>
      <vt:lpstr>Næste gang: Ex26-WPFTusindfrydGUI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478</cp:revision>
  <dcterms:created xsi:type="dcterms:W3CDTF">2021-08-24T08:25:38Z</dcterms:created>
  <dcterms:modified xsi:type="dcterms:W3CDTF">2021-11-11T09:12:59Z</dcterms:modified>
</cp:coreProperties>
</file>