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5AE28-C945-4A77-8CD8-7D57E9FD0D79}" v="10" dt="2021-09-15T09:41:12.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ger Moesgaard Bruvik" userId="ioxDx6JTjeuK7QhXbhBdMH5MwGrZzHqYRiVrbydYAOk=" providerId="None" clId="Web-{A615AE28-C945-4A77-8CD8-7D57E9FD0D79}"/>
    <pc:docChg chg="modSld">
      <pc:chgData name="Asger Moesgaard Bruvik" userId="ioxDx6JTjeuK7QhXbhBdMH5MwGrZzHqYRiVrbydYAOk=" providerId="None" clId="Web-{A615AE28-C945-4A77-8CD8-7D57E9FD0D79}" dt="2021-09-15T09:41:12.455" v="4" actId="20577"/>
      <pc:docMkLst>
        <pc:docMk/>
      </pc:docMkLst>
      <pc:sldChg chg="modSp">
        <pc:chgData name="Asger Moesgaard Bruvik" userId="ioxDx6JTjeuK7QhXbhBdMH5MwGrZzHqYRiVrbydYAOk=" providerId="None" clId="Web-{A615AE28-C945-4A77-8CD8-7D57E9FD0D79}" dt="2021-09-15T09:41:12.455" v="4" actId="20577"/>
        <pc:sldMkLst>
          <pc:docMk/>
          <pc:sldMk cId="2781540344" sldId="256"/>
        </pc:sldMkLst>
        <pc:spChg chg="mod">
          <ac:chgData name="Asger Moesgaard Bruvik" userId="ioxDx6JTjeuK7QhXbhBdMH5MwGrZzHqYRiVrbydYAOk=" providerId="None" clId="Web-{A615AE28-C945-4A77-8CD8-7D57E9FD0D79}" dt="2021-09-15T09:41:12.455" v="4" actId="20577"/>
          <ac:spMkLst>
            <pc:docMk/>
            <pc:sldMk cId="2781540344"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EDEF058F-36F3-4A2B-A00A-8FED2199E37D}" type="datetimeFigureOut">
              <a:rPr lang="da-DK" smtClean="0"/>
              <a:t>15-09-2021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36920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EDEF058F-36F3-4A2B-A00A-8FED2199E37D}" type="datetimeFigureOut">
              <a:rPr lang="da-DK" smtClean="0"/>
              <a:t>15-09-2021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141179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EDEF058F-36F3-4A2B-A00A-8FED2199E37D}" type="datetimeFigureOut">
              <a:rPr lang="da-DK" smtClean="0"/>
              <a:t>15-09-2021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141177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EDEF058F-36F3-4A2B-A00A-8FED2199E37D}" type="datetimeFigureOut">
              <a:rPr lang="da-DK" smtClean="0"/>
              <a:t>15-09-2021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269203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EDEF058F-36F3-4A2B-A00A-8FED2199E37D}" type="datetimeFigureOut">
              <a:rPr lang="da-DK" smtClean="0"/>
              <a:t>15-09-2021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206372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EDEF058F-36F3-4A2B-A00A-8FED2199E37D}" type="datetimeFigureOut">
              <a:rPr lang="da-DK" smtClean="0"/>
              <a:t>15-09-2021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286656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EDEF058F-36F3-4A2B-A00A-8FED2199E37D}" type="datetimeFigureOut">
              <a:rPr lang="da-DK" smtClean="0"/>
              <a:t>15-09-2021</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162861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EDEF058F-36F3-4A2B-A00A-8FED2199E37D}" type="datetimeFigureOut">
              <a:rPr lang="da-DK" smtClean="0"/>
              <a:t>15-09-2021</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385683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DEF058F-36F3-4A2B-A00A-8FED2199E37D}" type="datetimeFigureOut">
              <a:rPr lang="da-DK" smtClean="0"/>
              <a:t>15-09-2021</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346253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EDEF058F-36F3-4A2B-A00A-8FED2199E37D}" type="datetimeFigureOut">
              <a:rPr lang="da-DK" smtClean="0"/>
              <a:t>15-09-2021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40040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EDEF058F-36F3-4A2B-A00A-8FED2199E37D}" type="datetimeFigureOut">
              <a:rPr lang="da-DK" smtClean="0"/>
              <a:t>15-09-2021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E9F9504B-0143-4986-87BD-BCD5CADA1F64}" type="slidenum">
              <a:rPr lang="da-DK" smtClean="0"/>
              <a:t>‹nr.›</a:t>
            </a:fld>
            <a:endParaRPr lang="da-DK"/>
          </a:p>
        </p:txBody>
      </p:sp>
    </p:spTree>
    <p:extLst>
      <p:ext uri="{BB962C8B-B14F-4D97-AF65-F5344CB8AC3E}">
        <p14:creationId xmlns:p14="http://schemas.microsoft.com/office/powerpoint/2010/main" val="10624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F058F-36F3-4A2B-A00A-8FED2199E37D}" type="datetimeFigureOut">
              <a:rPr lang="da-DK" smtClean="0"/>
              <a:t>15-09-2021</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9504B-0143-4986-87BD-BCD5CADA1F64}" type="slidenum">
              <a:rPr lang="da-DK" smtClean="0"/>
              <a:t>‹nr.›</a:t>
            </a:fld>
            <a:endParaRPr lang="da-DK"/>
          </a:p>
        </p:txBody>
      </p:sp>
    </p:spTree>
    <p:extLst>
      <p:ext uri="{BB962C8B-B14F-4D97-AF65-F5344CB8AC3E}">
        <p14:creationId xmlns:p14="http://schemas.microsoft.com/office/powerpoint/2010/main" val="416817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837066"/>
          </a:xfrm>
        </p:spPr>
        <p:txBody>
          <a:bodyPr>
            <a:normAutofit/>
          </a:bodyPr>
          <a:lstStyle/>
          <a:p>
            <a:r>
              <a:rPr lang="da-DK" sz="3200" b="1" dirty="0"/>
              <a:t>Aktører</a:t>
            </a:r>
          </a:p>
        </p:txBody>
      </p:sp>
      <p:sp>
        <p:nvSpPr>
          <p:cNvPr id="3" name="Undertitel 2"/>
          <p:cNvSpPr>
            <a:spLocks noGrp="1"/>
          </p:cNvSpPr>
          <p:nvPr>
            <p:ph type="subTitle" idx="1"/>
          </p:nvPr>
        </p:nvSpPr>
        <p:spPr>
          <a:xfrm>
            <a:off x="1524000" y="2455817"/>
            <a:ext cx="9144000" cy="3657600"/>
          </a:xfrm>
        </p:spPr>
        <p:txBody>
          <a:bodyPr>
            <a:normAutofit/>
          </a:bodyPr>
          <a:lstStyle/>
          <a:p>
            <a:pPr algn="l"/>
            <a:r>
              <a:rPr lang="da-DK" dirty="0"/>
              <a:t>Systemet skal anvendes af disse aktører:</a:t>
            </a:r>
          </a:p>
          <a:p>
            <a:pPr algn="l"/>
            <a:r>
              <a:rPr lang="da-DK" i="1" dirty="0"/>
              <a:t> </a:t>
            </a:r>
            <a:endParaRPr lang="da-DK" dirty="0"/>
          </a:p>
          <a:p>
            <a:pPr algn="l"/>
            <a:r>
              <a:rPr lang="da-DK" i="1" dirty="0"/>
              <a:t>Driftsleder </a:t>
            </a:r>
            <a:r>
              <a:rPr lang="da-DK" dirty="0"/>
              <a:t>som bl.a. har ansvaret for at planlægge hvilke produktioner, der skal startes hvornår, bl.a. på baggrund af vurderinger af blomstersorternes halveringstid og produktionstid.</a:t>
            </a:r>
          </a:p>
          <a:p>
            <a:pPr algn="l"/>
            <a:r>
              <a:rPr lang="da-DK" dirty="0"/>
              <a:t> </a:t>
            </a:r>
          </a:p>
          <a:p>
            <a:pPr algn="l"/>
            <a:r>
              <a:rPr lang="da-DK" i="1" dirty="0"/>
              <a:t>Produktionsmedarbejder </a:t>
            </a:r>
            <a:r>
              <a:rPr lang="da-DK" dirty="0"/>
              <a:t>som har ansvar for gennemse, optælle og færdiggøre de enkelte produktioner.</a:t>
            </a:r>
          </a:p>
        </p:txBody>
      </p:sp>
    </p:spTree>
    <p:extLst>
      <p:ext uri="{BB962C8B-B14F-4D97-AF65-F5344CB8AC3E}">
        <p14:creationId xmlns:p14="http://schemas.microsoft.com/office/powerpoint/2010/main" val="10191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928506"/>
          </a:xfrm>
        </p:spPr>
        <p:txBody>
          <a:bodyPr>
            <a:normAutofit/>
          </a:bodyPr>
          <a:lstStyle/>
          <a:p>
            <a:r>
              <a:rPr lang="da-DK" sz="3200" b="1" dirty="0"/>
              <a:t>Ud fra teksten:</a:t>
            </a:r>
            <a:br>
              <a:rPr lang="da-DK" sz="1400" dirty="0"/>
            </a:br>
            <a:br>
              <a:rPr lang="da-DK" sz="1400" dirty="0"/>
            </a:br>
            <a:endParaRPr lang="da-DK" sz="1300" dirty="0"/>
          </a:p>
        </p:txBody>
      </p:sp>
      <p:sp>
        <p:nvSpPr>
          <p:cNvPr id="3" name="Undertitel 2"/>
          <p:cNvSpPr>
            <a:spLocks noGrp="1"/>
          </p:cNvSpPr>
          <p:nvPr>
            <p:ph type="subTitle" idx="1"/>
          </p:nvPr>
        </p:nvSpPr>
        <p:spPr>
          <a:xfrm>
            <a:off x="940525" y="2050869"/>
            <a:ext cx="10411097" cy="4493622"/>
          </a:xfrm>
        </p:spPr>
        <p:txBody>
          <a:bodyPr vert="horz" lIns="91440" tIns="45720" rIns="91440" bIns="45720" rtlCol="0" anchor="t">
            <a:normAutofit/>
          </a:bodyPr>
          <a:lstStyle/>
          <a:p>
            <a:pPr algn="l"/>
            <a:r>
              <a:rPr lang="da-DK" sz="1600" i="1" dirty="0"/>
              <a:t>”Morten starter produktionen i et specielt drivhus, der ikke benyttes i produktion ellers. Her sørger de ansatte for, at frøene bliver sået, og når de er spiret, bliver de priklet, så de står som små enkelte planter. Først når de er priklet og sat i bakker, regnes de som en egentlig del af produktionen” </a:t>
            </a:r>
            <a:r>
              <a:rPr lang="da-DK" sz="1600" i="1" dirty="0">
                <a:solidFill>
                  <a:srgbClr val="FF0000"/>
                </a:solidFill>
              </a:rPr>
              <a:t>bliver til:</a:t>
            </a:r>
            <a:endParaRPr lang="da-DK" sz="1600" dirty="0"/>
          </a:p>
          <a:p>
            <a:r>
              <a:rPr lang="da-DK" sz="1600" dirty="0"/>
              <a:t> </a:t>
            </a:r>
            <a:r>
              <a:rPr lang="da-DK" sz="2500" dirty="0"/>
              <a:t>Start produktion</a:t>
            </a:r>
          </a:p>
          <a:p>
            <a:pPr algn="l"/>
            <a:r>
              <a:rPr lang="da-DK" sz="1600" dirty="0"/>
              <a:t>Når en produktion er blevet priklet og sat i produktionsbakker i opstartsdrivhuset, skal den overflyttes til et af produktionsdrivhusene. Når produktionen skal overflyttes til produktionsdrivhuset, registrerer </a:t>
            </a:r>
            <a:r>
              <a:rPr lang="da-DK" sz="1600" i="1" dirty="0"/>
              <a:t>produktionsmedarbejderen</a:t>
            </a:r>
            <a:r>
              <a:rPr lang="da-DK" sz="1600" dirty="0"/>
              <a:t> den nye produktion i systemet med følgende oplysninger: i hvilket drivhus og hvilken produktionsbakke, hvornår produktionen er startet, blomstersort, startdato og start antal. Systemet beregner forventet slutantal. </a:t>
            </a:r>
          </a:p>
          <a:p>
            <a:pPr algn="l"/>
            <a:r>
              <a:rPr lang="da-DK" sz="1600" i="1" dirty="0"/>
              <a:t>”Flere gange undervejs i produktionen gennemser en ansat den enkelte produktionsbakke. Hun kasserer de planter, der er gået ud eller er ”dårlige” og tæller op hvor mange planter, der er tilbage. Hun skriver oplysningerne på en seddel, som hun lægger ind på Hannes bord.” </a:t>
            </a:r>
            <a:r>
              <a:rPr lang="da-DK" sz="1600" i="1" dirty="0">
                <a:solidFill>
                  <a:srgbClr val="FF0000"/>
                </a:solidFill>
              </a:rPr>
              <a:t>bliver til:</a:t>
            </a:r>
            <a:endParaRPr lang="da-DK" sz="1600" i="1" dirty="0"/>
          </a:p>
          <a:p>
            <a:r>
              <a:rPr lang="da-DK" sz="2500" dirty="0"/>
              <a:t>Gennemse produktion</a:t>
            </a:r>
          </a:p>
          <a:p>
            <a:pPr algn="l"/>
            <a:r>
              <a:rPr lang="da-DK" sz="1600" dirty="0"/>
              <a:t>Når en </a:t>
            </a:r>
            <a:r>
              <a:rPr lang="da-DK" sz="1600" i="1" dirty="0"/>
              <a:t>produktionsmedarbejder</a:t>
            </a:r>
            <a:r>
              <a:rPr lang="da-DK" sz="1600" dirty="0"/>
              <a:t> har gennemset en eller flere produktionsbakker, registrerer hun i systemet for hver enkelt produktionsbakke optalt antal, optalt dato og sine initialer. Systemet beregner beregnet slutantal og afvigelse i %.</a:t>
            </a:r>
          </a:p>
        </p:txBody>
      </p:sp>
    </p:spTree>
    <p:extLst>
      <p:ext uri="{BB962C8B-B14F-4D97-AF65-F5344CB8AC3E}">
        <p14:creationId xmlns:p14="http://schemas.microsoft.com/office/powerpoint/2010/main" val="278154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902380"/>
          </a:xfrm>
        </p:spPr>
        <p:txBody>
          <a:bodyPr>
            <a:normAutofit/>
          </a:bodyPr>
          <a:lstStyle/>
          <a:p>
            <a:r>
              <a:rPr lang="da-DK" sz="3200" b="1" dirty="0"/>
              <a:t>Ud fra CRUD på objekt- og domænemodellen:</a:t>
            </a:r>
          </a:p>
        </p:txBody>
      </p:sp>
      <p:sp>
        <p:nvSpPr>
          <p:cNvPr id="3" name="Undertitel 2"/>
          <p:cNvSpPr>
            <a:spLocks noGrp="1"/>
          </p:cNvSpPr>
          <p:nvPr>
            <p:ph type="subTitle" idx="1"/>
          </p:nvPr>
        </p:nvSpPr>
        <p:spPr>
          <a:xfrm>
            <a:off x="1524000" y="2220685"/>
            <a:ext cx="9144000" cy="4193177"/>
          </a:xfrm>
        </p:spPr>
        <p:txBody>
          <a:bodyPr>
            <a:normAutofit fontScale="92500" lnSpcReduction="10000"/>
          </a:bodyPr>
          <a:lstStyle/>
          <a:p>
            <a:pPr algn="l"/>
            <a:r>
              <a:rPr lang="da-DK" sz="1700" dirty="0"/>
              <a:t>Hvordan registreres, at en produktion er afsluttet (C)?, og hvem læser informationer i systemet og hvorfor (R)? </a:t>
            </a:r>
            <a:r>
              <a:rPr lang="da-DK" sz="1700" dirty="0">
                <a:solidFill>
                  <a:srgbClr val="FF0000"/>
                </a:solidFill>
              </a:rPr>
              <a:t>bliver til:</a:t>
            </a:r>
            <a:endParaRPr lang="da-DK" sz="1700" dirty="0"/>
          </a:p>
          <a:p>
            <a:r>
              <a:rPr lang="da-DK" sz="2500" dirty="0"/>
              <a:t>Afslut produktion</a:t>
            </a:r>
          </a:p>
          <a:p>
            <a:pPr algn="l"/>
            <a:r>
              <a:rPr lang="da-DK" sz="1200" dirty="0"/>
              <a:t>Når en produktion er færdig, optæller </a:t>
            </a:r>
            <a:r>
              <a:rPr lang="da-DK" sz="1200" i="1" dirty="0"/>
              <a:t>produktionsmedarbejderen</a:t>
            </a:r>
            <a:r>
              <a:rPr lang="da-DK" sz="1200" dirty="0"/>
              <a:t> antallet af blomster i en produktionsbakken, og registrerer optalt antal, optalt dato, sine initialer og en markering af, at produktionen er afsluttet, i systemet. Systemet beregner beregnet slutantal og afvigelse i %.</a:t>
            </a:r>
          </a:p>
          <a:p>
            <a:pPr algn="l"/>
            <a:r>
              <a:rPr lang="da-DK" sz="1200" dirty="0"/>
              <a:t>Produktionsmedarbejderen giver derefter driftslederen besked om, at produktionen er afsluttet. </a:t>
            </a:r>
            <a:r>
              <a:rPr lang="da-DK" sz="1200" i="1" dirty="0"/>
              <a:t>Driftslederen</a:t>
            </a:r>
            <a:r>
              <a:rPr lang="da-DK" sz="1200" dirty="0"/>
              <a:t> vurderer hele forløbet af produktionen, og hvis der er behov for det, ændrer han blomstersortens halveringstid i systemet.</a:t>
            </a:r>
          </a:p>
          <a:p>
            <a:pPr algn="l"/>
            <a:r>
              <a:rPr lang="da-DK" sz="1700" dirty="0"/>
              <a:t>Hvordan registreres blomstersorter (C)? </a:t>
            </a:r>
            <a:r>
              <a:rPr lang="da-DK" sz="1700" dirty="0">
                <a:solidFill>
                  <a:srgbClr val="FF0000"/>
                </a:solidFill>
              </a:rPr>
              <a:t>bliver til:</a:t>
            </a:r>
            <a:endParaRPr lang="da-DK" sz="1700" dirty="0"/>
          </a:p>
          <a:p>
            <a:r>
              <a:rPr lang="da-DK" sz="2500" dirty="0"/>
              <a:t>Etablere ny blomstersort </a:t>
            </a:r>
          </a:p>
          <a:p>
            <a:pPr algn="l"/>
            <a:r>
              <a:rPr lang="da-DK" sz="1200" dirty="0"/>
              <a:t>Hvis driftslederen beslutter at gartneriet skal begynde at producere en ny blomstersort, som gartneriet ikke tidligere har produceret, registrerer </a:t>
            </a:r>
            <a:r>
              <a:rPr lang="da-DK" sz="1200" i="1" dirty="0"/>
              <a:t>driftslederen</a:t>
            </a:r>
            <a:r>
              <a:rPr lang="da-DK" sz="1200" dirty="0"/>
              <a:t> blomstersortens navn, et billede, produktionstid, halveringstid og størrelse i systemet.</a:t>
            </a:r>
          </a:p>
          <a:p>
            <a:pPr algn="l"/>
            <a:r>
              <a:rPr lang="da-DK" sz="1700" dirty="0"/>
              <a:t>Hvordan registreres drivhuse og produktionsbakker (C)? </a:t>
            </a:r>
            <a:r>
              <a:rPr lang="da-DK" sz="1700" dirty="0">
                <a:solidFill>
                  <a:srgbClr val="FF0000"/>
                </a:solidFill>
              </a:rPr>
              <a:t>bliver til:</a:t>
            </a:r>
            <a:endParaRPr lang="da-DK" sz="1700" dirty="0"/>
          </a:p>
          <a:p>
            <a:r>
              <a:rPr lang="da-DK" sz="2500" dirty="0"/>
              <a:t>Etablere nyt produktionsanlæg </a:t>
            </a:r>
          </a:p>
          <a:p>
            <a:pPr algn="l"/>
            <a:r>
              <a:rPr lang="da-DK" sz="1200" dirty="0"/>
              <a:t>Hvis der startes produktion i et helt nyt drivhus og/eller i nye produktionsbakker, registrerer </a:t>
            </a:r>
            <a:r>
              <a:rPr lang="da-DK" sz="1200" i="1" dirty="0"/>
              <a:t>driftslederen</a:t>
            </a:r>
            <a:r>
              <a:rPr lang="da-DK" sz="1200" dirty="0"/>
              <a:t> nummeret på drivhuset og/eller produktionsbakken i systemet.</a:t>
            </a:r>
          </a:p>
        </p:txBody>
      </p:sp>
    </p:spTree>
    <p:extLst>
      <p:ext uri="{BB962C8B-B14F-4D97-AF65-F5344CB8AC3E}">
        <p14:creationId xmlns:p14="http://schemas.microsoft.com/office/powerpoint/2010/main" val="3407135991"/>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486</Words>
  <Application>Microsoft Office PowerPoint</Application>
  <PresentationFormat>Widescreen</PresentationFormat>
  <Paragraphs>24</Paragraphs>
  <Slides>3</Slides>
  <Notes>0</Notes>
  <HiddenSlides>0</HiddenSlides>
  <MMClips>0</MMClips>
  <ScaleCrop>false</ScaleCrop>
  <HeadingPairs>
    <vt:vector size="4" baseType="variant">
      <vt:variant>
        <vt:lpstr>Tema</vt:lpstr>
      </vt:variant>
      <vt:variant>
        <vt:i4>1</vt:i4>
      </vt:variant>
      <vt:variant>
        <vt:lpstr>Slidetitler</vt:lpstr>
      </vt:variant>
      <vt:variant>
        <vt:i4>3</vt:i4>
      </vt:variant>
    </vt:vector>
  </HeadingPairs>
  <TitlesOfParts>
    <vt:vector size="4" baseType="lpstr">
      <vt:lpstr>Office-tema</vt:lpstr>
      <vt:lpstr>Aktører</vt:lpstr>
      <vt:lpstr>Ud fra teksten:  </vt:lpstr>
      <vt:lpstr>Ud fra CRUD på objekt- og domænemodellen:</vt:lpstr>
    </vt:vector>
  </TitlesOfParts>
  <Company>University College Lillebælt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Morten starter produktionen i et specielt drivhus, der ikke benyttes i produktion ellers. Her sørger de ansatte for, at frøene bliver sået, og når de er spiret, bliver de priklet, så de står som små enkelte planter. Først når de er priklet og sat i bakker, regnes de som en egentlig del af produktionen  Flere gange undervejs i produktionen gennemser en ansat den enkelte produktionsbakke. Hun kasserer de planter, der er gået ud eller er ”dårlige” og tæller op hvor mange planter, der er tilbage. Hun skriver oplysningerne på en seddel, som hun lægger ind på Hannes bord</dc:title>
  <dc:creator>Tove Zöga Larsen</dc:creator>
  <cp:lastModifiedBy>Tove Zöga Larsen</cp:lastModifiedBy>
  <cp:revision>10</cp:revision>
  <dcterms:created xsi:type="dcterms:W3CDTF">2020-09-15T06:39:33Z</dcterms:created>
  <dcterms:modified xsi:type="dcterms:W3CDTF">2021-09-15T09:41:12Z</dcterms:modified>
</cp:coreProperties>
</file>