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9" r:id="rId4"/>
    <p:sldId id="288" r:id="rId5"/>
    <p:sldId id="264" r:id="rId6"/>
    <p:sldId id="286" r:id="rId7"/>
    <p:sldId id="294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16-11-2021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 smtClean="0"/>
              <a:t>Ex28 – WPF and MVVM 2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800" dirty="0" smtClean="0"/>
          </a:p>
          <a:p>
            <a:pPr algn="l"/>
            <a:r>
              <a:rPr lang="da-DK" sz="2800" dirty="0" smtClean="0"/>
              <a:t>ListBox: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Databinding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Master/detail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Indsæt/slet i ListBox</a:t>
            </a:r>
            <a:endParaRPr lang="da-DK" sz="2800" dirty="0"/>
          </a:p>
        </p:txBody>
      </p:sp>
      <p:pic>
        <p:nvPicPr>
          <p:cNvPr id="1028" name="Picture 4" descr="Oktoberfest ToDo List Øl Krus Tjekliste Funny&amp;#39; Små buttons | Spreadshi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7" y="1702676"/>
            <a:ext cx="4624553" cy="462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C78047-1C35-4E5E-B5AF-74D6364E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762297" cy="4279189"/>
          </a:xfrm>
        </p:spPr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MVVM-arkitekturmønster i WPF</a:t>
            </a:r>
            <a:endParaRPr lang="da-DK" dirty="0"/>
          </a:p>
          <a:p>
            <a:endParaRPr lang="da-DK" dirty="0"/>
          </a:p>
          <a:p>
            <a:r>
              <a:rPr lang="da-DK" dirty="0" smtClean="0"/>
              <a:t>Databinding:</a:t>
            </a:r>
          </a:p>
          <a:p>
            <a:pPr lvl="1"/>
            <a:r>
              <a:rPr lang="da-DK" dirty="0" smtClean="0"/>
              <a:t>XAML-&gt;XAML</a:t>
            </a:r>
          </a:p>
          <a:p>
            <a:pPr lvl="1"/>
            <a:r>
              <a:rPr lang="da-DK" dirty="0" smtClean="0"/>
              <a:t>XAML-&gt;C#-objekt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97" y="1786758"/>
            <a:ext cx="5311436" cy="39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Fortsæt, </a:t>
            </a:r>
            <a:r>
              <a:rPr lang="da-DK" dirty="0" smtClean="0"/>
              <a:t>hvor I slap i Ex27</a:t>
            </a:r>
          </a:p>
          <a:p>
            <a:endParaRPr lang="da-DK" dirty="0" smtClean="0"/>
          </a:p>
          <a:p>
            <a:r>
              <a:rPr lang="da-DK" dirty="0" smtClean="0"/>
              <a:t>ListBox-kontrol</a:t>
            </a:r>
          </a:p>
          <a:p>
            <a:pPr lvl="1"/>
            <a:r>
              <a:rPr lang="da-DK" dirty="0" smtClean="0"/>
              <a:t>Databinding til en liste</a:t>
            </a:r>
          </a:p>
          <a:p>
            <a:pPr lvl="1"/>
            <a:r>
              <a:rPr lang="da-DK" dirty="0" err="1" smtClean="0"/>
              <a:t>Selection</a:t>
            </a:r>
            <a:endParaRPr lang="da-DK" dirty="0" smtClean="0"/>
          </a:p>
          <a:p>
            <a:pPr lvl="1"/>
            <a:r>
              <a:rPr lang="da-DK" dirty="0" smtClean="0"/>
              <a:t>Master/detail-mønster</a:t>
            </a:r>
          </a:p>
          <a:p>
            <a:pPr lvl="1"/>
            <a:r>
              <a:rPr lang="da-DK" dirty="0" smtClean="0"/>
              <a:t>Indsæt i og slet fra en ListBox</a:t>
            </a:r>
          </a:p>
          <a:p>
            <a:pPr lvl="1"/>
            <a:r>
              <a:rPr lang="da-DK" dirty="0" smtClean="0"/>
              <a:t>ObservableCollection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09342"/>
              </p:ext>
            </p:extLst>
          </p:nvPr>
        </p:nvGraphicFramePr>
        <p:xfrm>
          <a:off x="1431471" y="1690686"/>
          <a:ext cx="9748158" cy="32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</a:t>
                      </a:r>
                      <a:r>
                        <a:rPr lang="da-DK" sz="2400" dirty="0" smtClean="0"/>
                        <a:t>08:30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Introduktion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08:30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08:45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08:45 </a:t>
                      </a:r>
                      <a:r>
                        <a:rPr lang="da-DK" sz="2400" dirty="0"/>
                        <a:t>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WPF og MVVM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</a:t>
                      </a:r>
                      <a:r>
                        <a:rPr lang="da-DK" sz="2400" dirty="0" smtClean="0"/>
                        <a:t>11:00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</a:t>
                      </a:r>
                      <a:r>
                        <a:rPr lang="da-DK" sz="2400" dirty="0" smtClean="0"/>
                        <a:t>3 </a:t>
                      </a:r>
                      <a:r>
                        <a:rPr lang="da-DK" sz="2400" dirty="0"/>
                        <a:t>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Tilføj eller slet person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11:00 </a:t>
                      </a:r>
                      <a:r>
                        <a:rPr lang="da-DK" sz="2400" dirty="0"/>
                        <a:t>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11:25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11:25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11:30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Ex29-WPFAndMVVM3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33" y="2984938"/>
            <a:ext cx="9376933" cy="1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198</Words>
  <Application>Microsoft Office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Office-tema</vt:lpstr>
      <vt:lpstr>PowerPoint-præsentation</vt:lpstr>
      <vt:lpstr>Hvad har vi set på tidligere?</vt:lpstr>
      <vt:lpstr>Hvad skal I lave i dag?</vt:lpstr>
      <vt:lpstr>Plan for i dag</vt:lpstr>
      <vt:lpstr>Dagens opgave</vt:lpstr>
      <vt:lpstr>Sæt i gang!</vt:lpstr>
      <vt:lpstr>Præsentation</vt:lpstr>
      <vt:lpstr>Næste gang: Ex29-WPFAndMVVM3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530</cp:revision>
  <dcterms:created xsi:type="dcterms:W3CDTF">2021-08-24T08:25:38Z</dcterms:created>
  <dcterms:modified xsi:type="dcterms:W3CDTF">2021-11-16T13:25:51Z</dcterms:modified>
</cp:coreProperties>
</file>