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78" r:id="rId4"/>
    <p:sldId id="260" r:id="rId5"/>
    <p:sldId id="269" r:id="rId6"/>
    <p:sldId id="264" r:id="rId7"/>
    <p:sldId id="263" r:id="rId8"/>
    <p:sldId id="262" r:id="rId9"/>
    <p:sldId id="259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1" autoAdjust="0"/>
  </p:normalViewPr>
  <p:slideViewPr>
    <p:cSldViewPr snapToGrid="0">
      <p:cViewPr varScale="1">
        <p:scale>
          <a:sx n="70" d="100"/>
          <a:sy n="70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Intro af os undervisere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00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811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19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16-09-2021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/>
              <a:t>Ex07-Menu</a:t>
            </a:r>
            <a:endParaRPr lang="da-DK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Konsolidering af tidligere læringsmål, læringsudbytter og fagemner</a:t>
            </a:r>
            <a:br>
              <a:rPr lang="da-DK" dirty="0" smtClean="0"/>
            </a:br>
            <a:r>
              <a:rPr lang="da-DK" dirty="0" smtClean="0"/>
              <a:t>via en Menu-case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227354-CFCE-461D-AB0B-46DAE7FE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4"/>
            <a:ext cx="5856514" cy="5087256"/>
          </a:xfrm>
        </p:spPr>
        <p:txBody>
          <a:bodyPr>
            <a:normAutofit/>
          </a:bodyPr>
          <a:lstStyle/>
          <a:p>
            <a:endParaRPr lang="da-DK" dirty="0" smtClean="0"/>
          </a:p>
          <a:p>
            <a:r>
              <a:rPr lang="da-DK" dirty="0" smtClean="0"/>
              <a:t>Definition af C#-klasse</a:t>
            </a:r>
            <a:endParaRPr lang="da-DK" dirty="0" smtClean="0"/>
          </a:p>
          <a:p>
            <a:pPr lvl="1"/>
            <a:r>
              <a:rPr lang="da-DK" dirty="0" smtClean="0"/>
              <a:t>Metode-definition</a:t>
            </a:r>
          </a:p>
          <a:p>
            <a:endParaRPr lang="da-DK" dirty="0" smtClean="0"/>
          </a:p>
          <a:p>
            <a:r>
              <a:rPr lang="da-DK" dirty="0" smtClean="0"/>
              <a:t>Instantiering af klasse og metodekald:</a:t>
            </a: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84" y="1025524"/>
            <a:ext cx="4238625" cy="5476875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Lige pilforbindelse 11"/>
          <p:cNvCxnSpPr/>
          <p:nvPr/>
        </p:nvCxnSpPr>
        <p:spPr>
          <a:xfrm flipV="1">
            <a:off x="4604657" y="1578429"/>
            <a:ext cx="2710543" cy="6422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led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69" y="4354286"/>
            <a:ext cx="5753645" cy="2311399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1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15" y="311831"/>
            <a:ext cx="4610100" cy="6400800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227354-CFCE-461D-AB0B-46DAE7FE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4"/>
            <a:ext cx="5856514" cy="5087256"/>
          </a:xfrm>
        </p:spPr>
        <p:txBody>
          <a:bodyPr>
            <a:normAutofit/>
          </a:bodyPr>
          <a:lstStyle/>
          <a:p>
            <a:endParaRPr lang="da-DK" dirty="0" smtClean="0"/>
          </a:p>
          <a:p>
            <a:r>
              <a:rPr lang="da-DK" dirty="0" smtClean="0"/>
              <a:t>Brug af en unit test</a:t>
            </a:r>
          </a:p>
          <a:p>
            <a:endParaRPr lang="da-DK" dirty="0" smtClean="0"/>
          </a:p>
          <a:p>
            <a:r>
              <a:rPr lang="da-DK" dirty="0" smtClean="0"/>
              <a:t>Test Explorer: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876" y="3512231"/>
            <a:ext cx="3260953" cy="3033709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Lige pilforbindelse 7"/>
          <p:cNvCxnSpPr/>
          <p:nvPr/>
        </p:nvCxnSpPr>
        <p:spPr>
          <a:xfrm flipV="1">
            <a:off x="4147457" y="1415145"/>
            <a:ext cx="3113314" cy="7184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92286"/>
              </p:ext>
            </p:extLst>
          </p:nvPr>
        </p:nvGraphicFramePr>
        <p:xfrm>
          <a:off x="2062480" y="2057749"/>
          <a:ext cx="8128000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6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5105133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363521">
                <a:tc>
                  <a:txBody>
                    <a:bodyPr/>
                    <a:lstStyle/>
                    <a:p>
                      <a:r>
                        <a:rPr lang="da-DK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Øvelse 2 </a:t>
                      </a:r>
                      <a:r>
                        <a:rPr lang="da-DK" dirty="0" smtClean="0"/>
                        <a:t>– Menusystem</a:t>
                      </a:r>
                      <a:r>
                        <a:rPr lang="da-DK" baseline="0" dirty="0" smtClean="0"/>
                        <a:t> (DCD til C#-kode)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10:00 – 10:45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Øvelse 2 – Menusystem</a:t>
                      </a:r>
                      <a:r>
                        <a:rPr lang="da-DK" baseline="0" dirty="0" smtClean="0"/>
                        <a:t> (DCD til C#-kode)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10:45 – 11:15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Øvelse 2 – Menusystem</a:t>
                      </a:r>
                      <a:r>
                        <a:rPr lang="da-DK" baseline="0" dirty="0" smtClean="0"/>
                        <a:t> (DCD til C#-kode)</a:t>
                      </a:r>
                      <a:endParaRPr lang="en-US" noProof="0" dirty="0"/>
                    </a:p>
                    <a:p>
                      <a:r>
                        <a:rPr lang="en-US" i="1" noProof="0" dirty="0" err="1" smtClean="0"/>
                        <a:t>Bonusøvelse</a:t>
                      </a:r>
                      <a:r>
                        <a:rPr lang="en-US" i="1" noProof="0" dirty="0" smtClean="0"/>
                        <a:t> 3: </a:t>
                      </a:r>
                      <a:r>
                        <a:rPr lang="en-US" i="1" noProof="0" dirty="0" err="1" smtClean="0"/>
                        <a:t>Undermenuer</a:t>
                      </a:r>
                      <a:endParaRPr lang="en-US" i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>
            <a:normAutofit/>
          </a:bodyPr>
          <a:lstStyle/>
          <a:p>
            <a:r>
              <a:rPr lang="da-DK" dirty="0"/>
              <a:t>Ingen nye begreber, </a:t>
            </a:r>
            <a:r>
              <a:rPr lang="da-DK" dirty="0" smtClean="0"/>
              <a:t>kun </a:t>
            </a:r>
            <a:r>
              <a:rPr lang="da-DK" dirty="0"/>
              <a:t>repetition af </a:t>
            </a:r>
            <a:r>
              <a:rPr lang="da-DK" dirty="0" smtClean="0"/>
              <a:t>alle tidligere gennemgåede emner, bl.a.: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227354-CFCE-461D-AB0B-46DAE7FE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9514" cy="4640489"/>
          </a:xfrm>
        </p:spPr>
        <p:txBody>
          <a:bodyPr>
            <a:normAutofit fontScale="92500" lnSpcReduction="20000"/>
          </a:bodyPr>
          <a:lstStyle/>
          <a:p>
            <a:r>
              <a:rPr lang="da-DK" dirty="0" smtClean="0"/>
              <a:t>Datahåndtering</a:t>
            </a:r>
          </a:p>
          <a:p>
            <a:pPr lvl="1"/>
            <a:r>
              <a:rPr lang="da-DK" dirty="0" smtClean="0"/>
              <a:t>Variable - erklæring, scope, initialisering, tildeling/læsning, udtryk, konvertering</a:t>
            </a:r>
            <a:endParaRPr lang="da-DK" dirty="0" smtClean="0"/>
          </a:p>
          <a:p>
            <a:r>
              <a:rPr lang="da-DK" dirty="0" smtClean="0"/>
              <a:t>Data </a:t>
            </a:r>
            <a:r>
              <a:rPr lang="da-DK" dirty="0"/>
              <a:t>type</a:t>
            </a:r>
          </a:p>
          <a:p>
            <a:pPr lvl="1"/>
            <a:r>
              <a:rPr lang="da-DK" dirty="0"/>
              <a:t>int, string, bool, double, </a:t>
            </a:r>
            <a:r>
              <a:rPr lang="da-DK" dirty="0" smtClean="0"/>
              <a:t>char, a</a:t>
            </a:r>
            <a:r>
              <a:rPr lang="da-DK" dirty="0" smtClean="0"/>
              <a:t>rray</a:t>
            </a:r>
            <a:endParaRPr lang="da-DK" dirty="0"/>
          </a:p>
          <a:p>
            <a:r>
              <a:rPr lang="da-DK" dirty="0"/>
              <a:t>Program flow</a:t>
            </a:r>
          </a:p>
          <a:p>
            <a:pPr lvl="1"/>
            <a:r>
              <a:rPr lang="da-DK" dirty="0"/>
              <a:t>if-else, switch, while, </a:t>
            </a:r>
            <a:r>
              <a:rPr lang="da-DK" dirty="0" smtClean="0"/>
              <a:t>do-while, for, break, continue, metodekald/-retur, </a:t>
            </a:r>
            <a:br>
              <a:rPr lang="da-DK" dirty="0" smtClean="0"/>
            </a:br>
            <a:r>
              <a:rPr lang="da-DK" dirty="0" err="1" smtClean="0"/>
              <a:t>try-catch-finally</a:t>
            </a:r>
            <a:endParaRPr lang="da-DK" dirty="0" smtClean="0"/>
          </a:p>
          <a:p>
            <a:r>
              <a:rPr lang="da-DK" dirty="0" smtClean="0"/>
              <a:t>Objekt-orienteret programmering (C#)</a:t>
            </a:r>
          </a:p>
          <a:p>
            <a:pPr lvl="1"/>
            <a:r>
              <a:rPr lang="da-DK" dirty="0" smtClean="0"/>
              <a:t>Klasse (felt, metode, access modifier), objekt, instantiering</a:t>
            </a:r>
          </a:p>
          <a:p>
            <a:r>
              <a:rPr lang="da-DK" dirty="0" smtClean="0"/>
              <a:t>Modellering:</a:t>
            </a:r>
          </a:p>
          <a:p>
            <a:pPr lvl="1"/>
            <a:r>
              <a:rPr lang="da-DK" dirty="0" smtClean="0"/>
              <a:t>Software designklasse (attribut, operation) og designdiagram (DCD)</a:t>
            </a:r>
          </a:p>
          <a:p>
            <a:r>
              <a:rPr lang="da-DK" dirty="0" smtClean="0"/>
              <a:t>Færdigheder</a:t>
            </a:r>
          </a:p>
          <a:p>
            <a:pPr lvl="1"/>
            <a:r>
              <a:rPr lang="da-DK" dirty="0" smtClean="0"/>
              <a:t>Debugging, unit </a:t>
            </a:r>
            <a:r>
              <a:rPr lang="da-DK" dirty="0" err="1" smtClean="0"/>
              <a:t>testing</a:t>
            </a:r>
            <a:r>
              <a:rPr lang="da-DK" dirty="0" smtClean="0"/>
              <a:t>, versionering (</a:t>
            </a:r>
            <a:r>
              <a:rPr lang="da-DK" dirty="0" err="1" smtClean="0"/>
              <a:t>git</a:t>
            </a:r>
            <a:r>
              <a:rPr lang="da-DK" dirty="0" smtClean="0"/>
              <a:t>), parprogrammering</a:t>
            </a:r>
            <a:endParaRPr lang="da-DK" dirty="0"/>
          </a:p>
          <a:p>
            <a:endParaRPr lang="da-DK" dirty="0"/>
          </a:p>
        </p:txBody>
      </p:sp>
      <p:pic>
        <p:nvPicPr>
          <p:cNvPr id="2050" name="Picture 2" descr="Thumbs and Ammo | Know Your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" t="4044" r="5226" b="7340"/>
          <a:stretch/>
        </p:blipFill>
        <p:spPr bwMode="auto">
          <a:xfrm>
            <a:off x="9539987" y="4717819"/>
            <a:ext cx="2368983" cy="188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/>
          <p:cNvSpPr txBox="1"/>
          <p:nvPr/>
        </p:nvSpPr>
        <p:spPr>
          <a:xfrm>
            <a:off x="9679353" y="4348487"/>
            <a:ext cx="209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b="1" dirty="0" smtClean="0">
                <a:solidFill>
                  <a:srgbClr val="FF0000"/>
                </a:solidFill>
              </a:rPr>
              <a:t>Unistrukturelt!</a:t>
            </a:r>
            <a:endParaRPr lang="da-D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79527-7848-4B4A-9237-F60A5EE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9B82A8-B0A1-45E9-B1BB-5F233AB8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nu?</a:t>
            </a:r>
          </a:p>
          <a:p>
            <a:pPr lvl="1"/>
            <a:r>
              <a:rPr lang="da-DK" dirty="0"/>
              <a:t>Vi styrer tiden her de første par gange, ellers forventes det, at I selv er i stand til dette</a:t>
            </a:r>
          </a:p>
          <a:p>
            <a:pPr lvl="1"/>
            <a:r>
              <a:rPr lang="da-DK" dirty="0"/>
              <a:t>Kom til os, hvis I har nogle spørgsmål</a:t>
            </a:r>
          </a:p>
          <a:p>
            <a:pPr lvl="1"/>
            <a:r>
              <a:rPr lang="da-DK" dirty="0"/>
              <a:t>Sæt i gang med dagen opgave</a:t>
            </a:r>
          </a:p>
        </p:txBody>
      </p:sp>
    </p:spTree>
    <p:extLst>
      <p:ext uri="{BB962C8B-B14F-4D97-AF65-F5344CB8AC3E}">
        <p14:creationId xmlns:p14="http://schemas.microsoft.com/office/powerpoint/2010/main" val="19021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 I ikke fik løst?</a:t>
            </a:r>
          </a:p>
          <a:p>
            <a:r>
              <a:rPr lang="da-DK" dirty="0"/>
              <a:t>Har nogen lyst til at vise deres produkt? (kort</a:t>
            </a:r>
            <a:r>
              <a:rPr lang="da-DK" dirty="0" smtClean="0"/>
              <a:t>!)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</a:t>
            </a:r>
            <a:r>
              <a:rPr lang="da-DK" dirty="0" smtClean="0"/>
              <a:t>: SD og DCD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04A9C9-04D7-4F6C-902B-36415E02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877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smtClean="0"/>
              <a:t>Forberedelsen er på ItsLearning: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  <a:p>
            <a:pPr lvl="1"/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7424"/>
            <a:ext cx="10919626" cy="29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330</Words>
  <Application>Microsoft Office PowerPoint</Application>
  <PresentationFormat>Widescreen</PresentationFormat>
  <Paragraphs>71</Paragraphs>
  <Slides>9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PowerPoint-præsentation</vt:lpstr>
      <vt:lpstr>Hvad har vi set på tidligere?</vt:lpstr>
      <vt:lpstr>Hvad har vi set på tidligere?</vt:lpstr>
      <vt:lpstr>Plan for i dag</vt:lpstr>
      <vt:lpstr>Ingen nye begreber, kun repetition af alle tidligere gennemgåede emner, bl.a.:</vt:lpstr>
      <vt:lpstr>Dagens opgave</vt:lpstr>
      <vt:lpstr>Sæt i gang!</vt:lpstr>
      <vt:lpstr>Opsummering</vt:lpstr>
      <vt:lpstr>Næste gang: SD og DCD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129</cp:revision>
  <dcterms:created xsi:type="dcterms:W3CDTF">2021-08-24T08:25:38Z</dcterms:created>
  <dcterms:modified xsi:type="dcterms:W3CDTF">2021-09-16T06:56:25Z</dcterms:modified>
</cp:coreProperties>
</file>